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9"/>
  </p:notesMasterIdLst>
  <p:sldIdLst>
    <p:sldId id="256" r:id="rId9"/>
    <p:sldId id="257" r:id="rId10"/>
    <p:sldId id="259" r:id="rId11"/>
    <p:sldId id="258" r:id="rId12"/>
    <p:sldId id="260" r:id="rId13"/>
    <p:sldId id="28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5" r:id="rId24"/>
    <p:sldId id="274" r:id="rId25"/>
    <p:sldId id="276" r:id="rId26"/>
    <p:sldId id="277" r:id="rId27"/>
    <p:sldId id="286" r:id="rId28"/>
    <p:sldId id="280" r:id="rId29"/>
    <p:sldId id="285" r:id="rId30"/>
    <p:sldId id="287" r:id="rId31"/>
    <p:sldId id="283" r:id="rId32"/>
    <p:sldId id="284" r:id="rId33"/>
    <p:sldId id="261" r:id="rId34"/>
    <p:sldId id="273" r:id="rId35"/>
    <p:sldId id="278" r:id="rId36"/>
    <p:sldId id="279" r:id="rId37"/>
    <p:sldId id="27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73DA4-DFEA-47F0-9756-49322E9A34D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D026C-D7FE-427D-8B17-3E6F28B1785D}">
      <dgm:prSet phldrT="[Текст]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Художньо-естетичні</a:t>
          </a:r>
          <a:endParaRPr lang="ru-RU" b="1" dirty="0">
            <a:solidFill>
              <a:srgbClr val="FF0000"/>
            </a:solidFill>
          </a:endParaRPr>
        </a:p>
      </dgm:t>
    </dgm:pt>
    <dgm:pt modelId="{213D70AF-D8EC-4FFF-9FCE-B042175F22FE}" type="parTrans" cxnId="{34209C34-99DF-400B-B2BB-09BDACA4FD23}">
      <dgm:prSet/>
      <dgm:spPr/>
      <dgm:t>
        <a:bodyPr/>
        <a:lstStyle/>
        <a:p>
          <a:endParaRPr lang="ru-RU"/>
        </a:p>
      </dgm:t>
    </dgm:pt>
    <dgm:pt modelId="{70995660-CA7E-4692-85B0-FF2FF6F04244}" type="sibTrans" cxnId="{34209C34-99DF-400B-B2BB-09BDACA4FD23}">
      <dgm:prSet/>
      <dgm:spPr/>
      <dgm:t>
        <a:bodyPr/>
        <a:lstStyle/>
        <a:p>
          <a:endParaRPr lang="ru-RU"/>
        </a:p>
      </dgm:t>
    </dgm:pt>
    <dgm:pt modelId="{CBE064A3-0E29-4AD8-921B-27618FF42894}">
      <dgm:prSet phldrT="[Текст]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Драматичний « Сценічне життя» </a:t>
          </a:r>
          <a:endParaRPr lang="ru-RU" b="1" dirty="0">
            <a:solidFill>
              <a:schemeClr val="bg1"/>
            </a:solidFill>
          </a:endParaRPr>
        </a:p>
      </dgm:t>
    </dgm:pt>
    <dgm:pt modelId="{3E1A211C-B599-48E8-8E62-79E0E46D3160}" type="parTrans" cxnId="{B6ECCC1D-1E40-4CEA-A79B-26ED6DEC66A0}">
      <dgm:prSet/>
      <dgm:spPr/>
      <dgm:t>
        <a:bodyPr/>
        <a:lstStyle/>
        <a:p>
          <a:endParaRPr lang="ru-RU"/>
        </a:p>
      </dgm:t>
    </dgm:pt>
    <dgm:pt modelId="{639DF456-571E-44A6-90DA-86262E93A380}" type="sibTrans" cxnId="{B6ECCC1D-1E40-4CEA-A79B-26ED6DEC66A0}">
      <dgm:prSet/>
      <dgm:spPr/>
      <dgm:t>
        <a:bodyPr/>
        <a:lstStyle/>
        <a:p>
          <a:endParaRPr lang="ru-RU"/>
        </a:p>
      </dgm:t>
    </dgm:pt>
    <dgm:pt modelId="{FBFB1C78-28E1-4E11-BED6-BB1FF0E22F47}">
      <dgm:prSet phldrT="[Текст]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300" dirty="0" smtClean="0">
              <a:solidFill>
                <a:srgbClr val="FF0000"/>
              </a:solidFill>
            </a:rPr>
            <a:t>Спортивні</a:t>
          </a:r>
          <a:endParaRPr lang="ru-RU" sz="2300" dirty="0">
            <a:solidFill>
              <a:srgbClr val="FF0000"/>
            </a:solidFill>
          </a:endParaRPr>
        </a:p>
      </dgm:t>
    </dgm:pt>
    <dgm:pt modelId="{3C1CC1D4-CA7B-4996-8A85-E173C4C3FF00}" type="parTrans" cxnId="{56D54AA9-AD39-4FAE-BE45-A30861A97381}">
      <dgm:prSet/>
      <dgm:spPr/>
      <dgm:t>
        <a:bodyPr/>
        <a:lstStyle/>
        <a:p>
          <a:endParaRPr lang="ru-RU"/>
        </a:p>
      </dgm:t>
    </dgm:pt>
    <dgm:pt modelId="{E85AED50-5220-4565-B190-71D15ADDF8AB}" type="sibTrans" cxnId="{56D54AA9-AD39-4FAE-BE45-A30861A97381}">
      <dgm:prSet/>
      <dgm:spPr/>
      <dgm:t>
        <a:bodyPr/>
        <a:lstStyle/>
        <a:p>
          <a:endParaRPr lang="ru-RU"/>
        </a:p>
      </dgm:t>
    </dgm:pt>
    <dgm:pt modelId="{7CB7753E-E45E-4B52-A2FF-0E8C813ABC9B}">
      <dgm:prSet phldrT="[Текст]"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2000" b="1" dirty="0" smtClean="0">
              <a:solidFill>
                <a:schemeClr val="bg1"/>
              </a:solidFill>
            </a:rPr>
            <a:t>Спортивні гуртки на базі школи та спортивної школи</a:t>
          </a:r>
          <a:endParaRPr lang="ru-RU" sz="2000" b="1" dirty="0">
            <a:solidFill>
              <a:schemeClr val="bg1"/>
            </a:solidFill>
          </a:endParaRPr>
        </a:p>
      </dgm:t>
    </dgm:pt>
    <dgm:pt modelId="{EC83E421-04B6-4BFA-9AA2-D0E1EE424E65}" type="parTrans" cxnId="{1299893F-1184-4970-9051-168E651D855E}">
      <dgm:prSet/>
      <dgm:spPr/>
      <dgm:t>
        <a:bodyPr/>
        <a:lstStyle/>
        <a:p>
          <a:endParaRPr lang="ru-RU"/>
        </a:p>
      </dgm:t>
    </dgm:pt>
    <dgm:pt modelId="{AE974169-A156-4BC6-B402-348A783EF4AD}" type="sibTrans" cxnId="{1299893F-1184-4970-9051-168E651D855E}">
      <dgm:prSet/>
      <dgm:spPr/>
      <dgm:t>
        <a:bodyPr/>
        <a:lstStyle/>
        <a:p>
          <a:endParaRPr lang="ru-RU"/>
        </a:p>
      </dgm:t>
    </dgm:pt>
    <dgm:pt modelId="{11CEC430-4212-48FC-94D8-A4CB25A13169}">
      <dgm:prSet phldrT="[Текст]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За інтересами</a:t>
          </a:r>
          <a:endParaRPr lang="ru-RU" b="1" dirty="0">
            <a:solidFill>
              <a:srgbClr val="FF0000"/>
            </a:solidFill>
          </a:endParaRPr>
        </a:p>
      </dgm:t>
    </dgm:pt>
    <dgm:pt modelId="{52A7D5A5-F1AF-451A-95A1-0AE54EFC202F}" type="parTrans" cxnId="{D3191A8E-4DC9-4E07-AC3C-388487BAD355}">
      <dgm:prSet/>
      <dgm:spPr/>
      <dgm:t>
        <a:bodyPr/>
        <a:lstStyle/>
        <a:p>
          <a:endParaRPr lang="ru-RU"/>
        </a:p>
      </dgm:t>
    </dgm:pt>
    <dgm:pt modelId="{321144EC-0F9A-49E4-AE1F-E2A14E539C57}" type="sibTrans" cxnId="{D3191A8E-4DC9-4E07-AC3C-388487BAD355}">
      <dgm:prSet/>
      <dgm:spPr/>
      <dgm:t>
        <a:bodyPr/>
        <a:lstStyle/>
        <a:p>
          <a:endParaRPr lang="ru-RU"/>
        </a:p>
      </dgm:t>
    </dgm:pt>
    <dgm:pt modelId="{73F43100-669A-41FE-800F-3EFF88B69BF3}">
      <dgm:prSet phldrT="[Текст]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Гурток  інформатики «ЕЛЕКТРОНІК»</a:t>
          </a:r>
          <a:endParaRPr lang="ru-RU" b="1" dirty="0">
            <a:solidFill>
              <a:schemeClr val="bg1"/>
            </a:solidFill>
          </a:endParaRPr>
        </a:p>
      </dgm:t>
    </dgm:pt>
    <dgm:pt modelId="{C9E4C252-D8B8-4B6A-8AC2-9DB928959943}" type="parTrans" cxnId="{7001D053-A86C-4600-B46E-8953C810341E}">
      <dgm:prSet/>
      <dgm:spPr/>
      <dgm:t>
        <a:bodyPr/>
        <a:lstStyle/>
        <a:p>
          <a:endParaRPr lang="ru-RU"/>
        </a:p>
      </dgm:t>
    </dgm:pt>
    <dgm:pt modelId="{EC0D00E3-B97F-4618-9602-F0F43C755432}" type="sibTrans" cxnId="{7001D053-A86C-4600-B46E-8953C810341E}">
      <dgm:prSet/>
      <dgm:spPr/>
      <dgm:t>
        <a:bodyPr/>
        <a:lstStyle/>
        <a:p>
          <a:endParaRPr lang="ru-RU"/>
        </a:p>
      </dgm:t>
    </dgm:pt>
    <dgm:pt modelId="{24B7C7F1-0822-4634-8EAF-E002526CEC41}">
      <dgm:prSet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Танцювальний гурток «Веселка»</a:t>
          </a:r>
          <a:endParaRPr lang="ru-RU" b="1" dirty="0">
            <a:solidFill>
              <a:schemeClr val="bg1"/>
            </a:solidFill>
          </a:endParaRPr>
        </a:p>
      </dgm:t>
    </dgm:pt>
    <dgm:pt modelId="{FE0F9069-F396-47D0-A9B1-6FE8A65C7A6A}" type="parTrans" cxnId="{F037B898-EC34-4540-8F7A-B13172246EFE}">
      <dgm:prSet/>
      <dgm:spPr/>
      <dgm:t>
        <a:bodyPr/>
        <a:lstStyle/>
        <a:p>
          <a:endParaRPr lang="ru-RU"/>
        </a:p>
      </dgm:t>
    </dgm:pt>
    <dgm:pt modelId="{5D457FAB-3094-4013-A9CE-6E96D920DE52}" type="sibTrans" cxnId="{F037B898-EC34-4540-8F7A-B13172246EFE}">
      <dgm:prSet/>
      <dgm:spPr/>
      <dgm:t>
        <a:bodyPr/>
        <a:lstStyle/>
        <a:p>
          <a:endParaRPr lang="ru-RU"/>
        </a:p>
      </dgm:t>
    </dgm:pt>
    <dgm:pt modelId="{9554F197-A255-4E6C-A240-5332D58A3C80}">
      <dgm:prSet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Шкільний  </a:t>
          </a:r>
          <a:r>
            <a:rPr lang="uk-UA" b="1" dirty="0" err="1" smtClean="0">
              <a:solidFill>
                <a:schemeClr val="bg1"/>
              </a:solidFill>
            </a:rPr>
            <a:t>вокально</a:t>
          </a:r>
          <a:r>
            <a:rPr lang="uk-UA" b="1" dirty="0" smtClean="0">
              <a:solidFill>
                <a:schemeClr val="bg1"/>
              </a:solidFill>
            </a:rPr>
            <a:t> - інструментальний  ансамбль</a:t>
          </a:r>
          <a:endParaRPr lang="ru-RU" b="1" dirty="0">
            <a:solidFill>
              <a:schemeClr val="bg1"/>
            </a:solidFill>
          </a:endParaRPr>
        </a:p>
      </dgm:t>
    </dgm:pt>
    <dgm:pt modelId="{E262D916-691D-4C6C-870B-43D56EB633B9}" type="parTrans" cxnId="{80B2ACEE-D6CE-4D0D-AF95-2AE486F3DE35}">
      <dgm:prSet/>
      <dgm:spPr/>
      <dgm:t>
        <a:bodyPr/>
        <a:lstStyle/>
        <a:p>
          <a:endParaRPr lang="ru-RU"/>
        </a:p>
      </dgm:t>
    </dgm:pt>
    <dgm:pt modelId="{86F0AA3F-86B4-468D-ABD5-2CD3EA6D701A}" type="sibTrans" cxnId="{80B2ACEE-D6CE-4D0D-AF95-2AE486F3DE35}">
      <dgm:prSet/>
      <dgm:spPr/>
      <dgm:t>
        <a:bodyPr/>
        <a:lstStyle/>
        <a:p>
          <a:endParaRPr lang="ru-RU"/>
        </a:p>
      </dgm:t>
    </dgm:pt>
    <dgm:pt modelId="{5782F0A9-BD9B-4FEB-AC48-C030DC4C5DAB}">
      <dgm:prSet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Гурток декоративно-прикладного мистецтва</a:t>
          </a:r>
          <a:endParaRPr lang="ru-RU" b="1" dirty="0">
            <a:solidFill>
              <a:schemeClr val="bg1"/>
            </a:solidFill>
          </a:endParaRPr>
        </a:p>
      </dgm:t>
    </dgm:pt>
    <dgm:pt modelId="{AE1B8D69-CE21-4836-885B-79FE993DCDCC}" type="parTrans" cxnId="{E18A8B52-290E-4612-9888-F0832B2B1EF3}">
      <dgm:prSet/>
      <dgm:spPr/>
      <dgm:t>
        <a:bodyPr/>
        <a:lstStyle/>
        <a:p>
          <a:endParaRPr lang="ru-RU"/>
        </a:p>
      </dgm:t>
    </dgm:pt>
    <dgm:pt modelId="{04575451-21C1-4277-BC18-F8DB8775207B}" type="sibTrans" cxnId="{E18A8B52-290E-4612-9888-F0832B2B1EF3}">
      <dgm:prSet/>
      <dgm:spPr/>
      <dgm:t>
        <a:bodyPr/>
        <a:lstStyle/>
        <a:p>
          <a:endParaRPr lang="ru-RU"/>
        </a:p>
      </dgm:t>
    </dgm:pt>
    <dgm:pt modelId="{93068241-BF43-4CED-BF68-D063843EEBE1}">
      <dgm:prSet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Екологічний гурток </a:t>
          </a:r>
          <a:r>
            <a:rPr lang="uk-UA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37E93120-1196-4BC8-8D52-66E1479CD8AC}" type="parTrans" cxnId="{EEB54969-5344-4886-816A-E767DB738A1E}">
      <dgm:prSet/>
      <dgm:spPr/>
      <dgm:t>
        <a:bodyPr/>
        <a:lstStyle/>
        <a:p>
          <a:endParaRPr lang="ru-RU"/>
        </a:p>
      </dgm:t>
    </dgm:pt>
    <dgm:pt modelId="{76B57D2F-D7F5-4CA6-ADE8-03AD27BE75BA}" type="sibTrans" cxnId="{EEB54969-5344-4886-816A-E767DB738A1E}">
      <dgm:prSet/>
      <dgm:spPr/>
      <dgm:t>
        <a:bodyPr/>
        <a:lstStyle/>
        <a:p>
          <a:endParaRPr lang="ru-RU"/>
        </a:p>
      </dgm:t>
    </dgm:pt>
    <dgm:pt modelId="{4DCDF9BA-6C53-44A5-8A08-1E3582B14F6B}" type="pres">
      <dgm:prSet presAssocID="{B7973DA4-DFEA-47F0-9756-49322E9A34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243ECB-B928-4079-9B72-9E3F73788B00}" type="pres">
      <dgm:prSet presAssocID="{D76D026C-D7FE-427D-8B17-3E6F28B178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F9B66-83F0-4E51-A3F8-CDAAA7D7797F}" type="pres">
      <dgm:prSet presAssocID="{70995660-CA7E-4692-85B0-FF2FF6F04244}" presName="sibTrans" presStyleCnt="0"/>
      <dgm:spPr/>
    </dgm:pt>
    <dgm:pt modelId="{C9FED15F-A193-4520-8ADE-14A7B2E8697B}" type="pres">
      <dgm:prSet presAssocID="{FBFB1C78-28E1-4E11-BED6-BB1FF0E22F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7FD6D-0C11-4BB2-8E46-B9C635EEFBFE}" type="pres">
      <dgm:prSet presAssocID="{E85AED50-5220-4565-B190-71D15ADDF8AB}" presName="sibTrans" presStyleCnt="0"/>
      <dgm:spPr/>
    </dgm:pt>
    <dgm:pt modelId="{307CBBA5-C8DB-493A-88A3-675CD22E2322}" type="pres">
      <dgm:prSet presAssocID="{11CEC430-4212-48FC-94D8-A4CB25A131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C681A-F772-4EFA-8440-A0FA7260459D}" type="presOf" srcId="{D76D026C-D7FE-427D-8B17-3E6F28B1785D}" destId="{21243ECB-B928-4079-9B72-9E3F73788B00}" srcOrd="0" destOrd="0" presId="urn:microsoft.com/office/officeart/2005/8/layout/hList6"/>
    <dgm:cxn modelId="{AD8AB30C-9499-4719-B490-FAC01384E9A2}" type="presOf" srcId="{73F43100-669A-41FE-800F-3EFF88B69BF3}" destId="{307CBBA5-C8DB-493A-88A3-675CD22E2322}" srcOrd="0" destOrd="1" presId="urn:microsoft.com/office/officeart/2005/8/layout/hList6"/>
    <dgm:cxn modelId="{B6ECCC1D-1E40-4CEA-A79B-26ED6DEC66A0}" srcId="{D76D026C-D7FE-427D-8B17-3E6F28B1785D}" destId="{CBE064A3-0E29-4AD8-921B-27618FF42894}" srcOrd="0" destOrd="0" parTransId="{3E1A211C-B599-48E8-8E62-79E0E46D3160}" sibTransId="{639DF456-571E-44A6-90DA-86262E93A380}"/>
    <dgm:cxn modelId="{D3191A8E-4DC9-4E07-AC3C-388487BAD355}" srcId="{B7973DA4-DFEA-47F0-9756-49322E9A34D1}" destId="{11CEC430-4212-48FC-94D8-A4CB25A13169}" srcOrd="2" destOrd="0" parTransId="{52A7D5A5-F1AF-451A-95A1-0AE54EFC202F}" sibTransId="{321144EC-0F9A-49E4-AE1F-E2A14E539C57}"/>
    <dgm:cxn modelId="{1299893F-1184-4970-9051-168E651D855E}" srcId="{FBFB1C78-28E1-4E11-BED6-BB1FF0E22F47}" destId="{7CB7753E-E45E-4B52-A2FF-0E8C813ABC9B}" srcOrd="0" destOrd="0" parTransId="{EC83E421-04B6-4BFA-9AA2-D0E1EE424E65}" sibTransId="{AE974169-A156-4BC6-B402-348A783EF4AD}"/>
    <dgm:cxn modelId="{56D54AA9-AD39-4FAE-BE45-A30861A97381}" srcId="{B7973DA4-DFEA-47F0-9756-49322E9A34D1}" destId="{FBFB1C78-28E1-4E11-BED6-BB1FF0E22F47}" srcOrd="1" destOrd="0" parTransId="{3C1CC1D4-CA7B-4996-8A85-E173C4C3FF00}" sibTransId="{E85AED50-5220-4565-B190-71D15ADDF8AB}"/>
    <dgm:cxn modelId="{CDF4EE2E-4BED-4717-834C-C4F89B37B40C}" type="presOf" srcId="{5782F0A9-BD9B-4FEB-AC48-C030DC4C5DAB}" destId="{307CBBA5-C8DB-493A-88A3-675CD22E2322}" srcOrd="0" destOrd="2" presId="urn:microsoft.com/office/officeart/2005/8/layout/hList6"/>
    <dgm:cxn modelId="{E18A8B52-290E-4612-9888-F0832B2B1EF3}" srcId="{11CEC430-4212-48FC-94D8-A4CB25A13169}" destId="{5782F0A9-BD9B-4FEB-AC48-C030DC4C5DAB}" srcOrd="1" destOrd="0" parTransId="{AE1B8D69-CE21-4836-885B-79FE993DCDCC}" sibTransId="{04575451-21C1-4277-BC18-F8DB8775207B}"/>
    <dgm:cxn modelId="{3DAA8608-3A55-4680-95B0-259C76E08D98}" type="presOf" srcId="{FBFB1C78-28E1-4E11-BED6-BB1FF0E22F47}" destId="{C9FED15F-A193-4520-8ADE-14A7B2E8697B}" srcOrd="0" destOrd="0" presId="urn:microsoft.com/office/officeart/2005/8/layout/hList6"/>
    <dgm:cxn modelId="{15AF341B-C692-4446-A46D-BC40AA712B1E}" type="presOf" srcId="{7CB7753E-E45E-4B52-A2FF-0E8C813ABC9B}" destId="{C9FED15F-A193-4520-8ADE-14A7B2E8697B}" srcOrd="0" destOrd="1" presId="urn:microsoft.com/office/officeart/2005/8/layout/hList6"/>
    <dgm:cxn modelId="{F037B898-EC34-4540-8F7A-B13172246EFE}" srcId="{D76D026C-D7FE-427D-8B17-3E6F28B1785D}" destId="{24B7C7F1-0822-4634-8EAF-E002526CEC41}" srcOrd="1" destOrd="0" parTransId="{FE0F9069-F396-47D0-A9B1-6FE8A65C7A6A}" sibTransId="{5D457FAB-3094-4013-A9CE-6E96D920DE52}"/>
    <dgm:cxn modelId="{F50DD6CB-4A95-4361-A086-979DB17044AC}" type="presOf" srcId="{B7973DA4-DFEA-47F0-9756-49322E9A34D1}" destId="{4DCDF9BA-6C53-44A5-8A08-1E3582B14F6B}" srcOrd="0" destOrd="0" presId="urn:microsoft.com/office/officeart/2005/8/layout/hList6"/>
    <dgm:cxn modelId="{2D478774-6142-49F8-81A8-722DEA843CBC}" type="presOf" srcId="{11CEC430-4212-48FC-94D8-A4CB25A13169}" destId="{307CBBA5-C8DB-493A-88A3-675CD22E2322}" srcOrd="0" destOrd="0" presId="urn:microsoft.com/office/officeart/2005/8/layout/hList6"/>
    <dgm:cxn modelId="{34209C34-99DF-400B-B2BB-09BDACA4FD23}" srcId="{B7973DA4-DFEA-47F0-9756-49322E9A34D1}" destId="{D76D026C-D7FE-427D-8B17-3E6F28B1785D}" srcOrd="0" destOrd="0" parTransId="{213D70AF-D8EC-4FFF-9FCE-B042175F22FE}" sibTransId="{70995660-CA7E-4692-85B0-FF2FF6F04244}"/>
    <dgm:cxn modelId="{9A1A5ED6-CBC1-47FC-A8C6-0D9B65C148BB}" type="presOf" srcId="{93068241-BF43-4CED-BF68-D063843EEBE1}" destId="{307CBBA5-C8DB-493A-88A3-675CD22E2322}" srcOrd="0" destOrd="3" presId="urn:microsoft.com/office/officeart/2005/8/layout/hList6"/>
    <dgm:cxn modelId="{EEB54969-5344-4886-816A-E767DB738A1E}" srcId="{11CEC430-4212-48FC-94D8-A4CB25A13169}" destId="{93068241-BF43-4CED-BF68-D063843EEBE1}" srcOrd="2" destOrd="0" parTransId="{37E93120-1196-4BC8-8D52-66E1479CD8AC}" sibTransId="{76B57D2F-D7F5-4CA6-ADE8-03AD27BE75BA}"/>
    <dgm:cxn modelId="{80B2ACEE-D6CE-4D0D-AF95-2AE486F3DE35}" srcId="{D76D026C-D7FE-427D-8B17-3E6F28B1785D}" destId="{9554F197-A255-4E6C-A240-5332D58A3C80}" srcOrd="2" destOrd="0" parTransId="{E262D916-691D-4C6C-870B-43D56EB633B9}" sibTransId="{86F0AA3F-86B4-468D-ABD5-2CD3EA6D701A}"/>
    <dgm:cxn modelId="{19FD6682-679E-4D31-8EFE-8567A782AE42}" type="presOf" srcId="{9554F197-A255-4E6C-A240-5332D58A3C80}" destId="{21243ECB-B928-4079-9B72-9E3F73788B00}" srcOrd="0" destOrd="3" presId="urn:microsoft.com/office/officeart/2005/8/layout/hList6"/>
    <dgm:cxn modelId="{7001D053-A86C-4600-B46E-8953C810341E}" srcId="{11CEC430-4212-48FC-94D8-A4CB25A13169}" destId="{73F43100-669A-41FE-800F-3EFF88B69BF3}" srcOrd="0" destOrd="0" parTransId="{C9E4C252-D8B8-4B6A-8AC2-9DB928959943}" sibTransId="{EC0D00E3-B97F-4618-9602-F0F43C755432}"/>
    <dgm:cxn modelId="{8545D922-06D5-4285-835C-5ADB4A5A3F57}" type="presOf" srcId="{CBE064A3-0E29-4AD8-921B-27618FF42894}" destId="{21243ECB-B928-4079-9B72-9E3F73788B00}" srcOrd="0" destOrd="1" presId="urn:microsoft.com/office/officeart/2005/8/layout/hList6"/>
    <dgm:cxn modelId="{E4FD8871-919C-4274-9D3F-EC775A29930E}" type="presOf" srcId="{24B7C7F1-0822-4634-8EAF-E002526CEC41}" destId="{21243ECB-B928-4079-9B72-9E3F73788B00}" srcOrd="0" destOrd="2" presId="urn:microsoft.com/office/officeart/2005/8/layout/hList6"/>
    <dgm:cxn modelId="{C980C2AC-0638-411C-A575-809D7200DDB8}" type="presParOf" srcId="{4DCDF9BA-6C53-44A5-8A08-1E3582B14F6B}" destId="{21243ECB-B928-4079-9B72-9E3F73788B00}" srcOrd="0" destOrd="0" presId="urn:microsoft.com/office/officeart/2005/8/layout/hList6"/>
    <dgm:cxn modelId="{39B4C597-AA7E-416E-AFB2-F562FF2E252D}" type="presParOf" srcId="{4DCDF9BA-6C53-44A5-8A08-1E3582B14F6B}" destId="{496F9B66-83F0-4E51-A3F8-CDAAA7D7797F}" srcOrd="1" destOrd="0" presId="urn:microsoft.com/office/officeart/2005/8/layout/hList6"/>
    <dgm:cxn modelId="{699A8A68-2FB0-4D9C-B2EC-E51D7D423BF6}" type="presParOf" srcId="{4DCDF9BA-6C53-44A5-8A08-1E3582B14F6B}" destId="{C9FED15F-A193-4520-8ADE-14A7B2E8697B}" srcOrd="2" destOrd="0" presId="urn:microsoft.com/office/officeart/2005/8/layout/hList6"/>
    <dgm:cxn modelId="{8F89FEAC-4420-4DA9-9C0C-A2DCDBD09042}" type="presParOf" srcId="{4DCDF9BA-6C53-44A5-8A08-1E3582B14F6B}" destId="{7F97FD6D-0C11-4BB2-8E46-B9C635EEFBFE}" srcOrd="3" destOrd="0" presId="urn:microsoft.com/office/officeart/2005/8/layout/hList6"/>
    <dgm:cxn modelId="{43F01FF9-2156-452E-91D3-B247B504A8FD}" type="presParOf" srcId="{4DCDF9BA-6C53-44A5-8A08-1E3582B14F6B}" destId="{307CBBA5-C8DB-493A-88A3-675CD22E2322}" srcOrd="4" destOrd="0" presId="urn:microsoft.com/office/officeart/2005/8/layout/hList6"/>
  </dgm:cxnLst>
  <dgm:bg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F4A1F-9B58-41BE-8060-032405ACC7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6FCFC9-F5E9-4118-9BC8-1957C4E2BD3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b="1" i="1" dirty="0" smtClean="0"/>
            <a:t>Здійснення організаційної  роботи школи із сім'єю</a:t>
          </a:r>
          <a:endParaRPr lang="uk-UA" dirty="0"/>
        </a:p>
      </dgm:t>
    </dgm:pt>
    <dgm:pt modelId="{27758932-F44F-41D8-9D1B-2C4B6AEE694E}" type="parTrans" cxnId="{B9209C9D-1DBA-49BF-93DF-E0C0C3B801FD}">
      <dgm:prSet/>
      <dgm:spPr/>
      <dgm:t>
        <a:bodyPr/>
        <a:lstStyle/>
        <a:p>
          <a:endParaRPr lang="uk-UA"/>
        </a:p>
      </dgm:t>
    </dgm:pt>
    <dgm:pt modelId="{E0B0B471-A4EC-4DB0-9560-EEFA173D2A6D}" type="sibTrans" cxnId="{B9209C9D-1DBA-49BF-93DF-E0C0C3B801FD}">
      <dgm:prSet/>
      <dgm:spPr/>
      <dgm:t>
        <a:bodyPr/>
        <a:lstStyle/>
        <a:p>
          <a:endParaRPr lang="uk-UA"/>
        </a:p>
      </dgm:t>
    </dgm:pt>
    <dgm:pt modelId="{121F91F5-F4C9-4F75-A08D-2EAEB541B87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b="1" i="1" dirty="0" smtClean="0"/>
            <a:t>Підвищення педагогічної культури батьків</a:t>
          </a:r>
          <a:endParaRPr lang="uk-UA" dirty="0"/>
        </a:p>
      </dgm:t>
    </dgm:pt>
    <dgm:pt modelId="{FB56D345-8D4D-42AD-8483-E17CDD9D5C1B}" type="parTrans" cxnId="{3C13A56B-1FC4-44FF-A067-2049EB8051B7}">
      <dgm:prSet/>
      <dgm:spPr/>
      <dgm:t>
        <a:bodyPr/>
        <a:lstStyle/>
        <a:p>
          <a:endParaRPr lang="uk-UA"/>
        </a:p>
      </dgm:t>
    </dgm:pt>
    <dgm:pt modelId="{A589E3BA-B16F-495F-9133-49E3D1954ABD}" type="sibTrans" cxnId="{3C13A56B-1FC4-44FF-A067-2049EB8051B7}">
      <dgm:prSet/>
      <dgm:spPr/>
      <dgm:t>
        <a:bodyPr/>
        <a:lstStyle/>
        <a:p>
          <a:endParaRPr lang="uk-UA"/>
        </a:p>
      </dgm:t>
    </dgm:pt>
    <dgm:pt modelId="{AD44F446-E3E0-400F-9C82-FA4079C5911A}">
      <dgm:prSet/>
      <dgm:spPr/>
      <dgm:t>
        <a:bodyPr/>
        <a:lstStyle/>
        <a:p>
          <a:r>
            <a:rPr lang="uk-UA" dirty="0" smtClean="0"/>
            <a:t>я</a:t>
          </a:r>
          <a:endParaRPr lang="uk-UA" dirty="0"/>
        </a:p>
      </dgm:t>
    </dgm:pt>
    <dgm:pt modelId="{342FE2C7-7D6A-40AB-BEA0-53018104D962}" type="parTrans" cxnId="{84F47997-AA43-4CE8-A31B-5FBA122B5CB0}">
      <dgm:prSet/>
      <dgm:spPr/>
    </dgm:pt>
    <dgm:pt modelId="{2AF87F98-C80C-4258-8AF6-B3B07113299F}" type="sibTrans" cxnId="{84F47997-AA43-4CE8-A31B-5FBA122B5CB0}">
      <dgm:prSet/>
      <dgm:spPr/>
    </dgm:pt>
    <dgm:pt modelId="{A84D5DC8-4CC9-4718-9837-DE46B799DB22}" type="pres">
      <dgm:prSet presAssocID="{268F4A1F-9B58-41BE-8060-032405ACC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CA8989-7535-41BC-AECA-5787D56E3C5B}" type="pres">
      <dgm:prSet presAssocID="{121F91F5-F4C9-4F75-A08D-2EAEB541B87D}" presName="parentLin" presStyleCnt="0"/>
      <dgm:spPr/>
    </dgm:pt>
    <dgm:pt modelId="{1BE82937-408D-4FF7-8A6A-C1CBE633BB76}" type="pres">
      <dgm:prSet presAssocID="{121F91F5-F4C9-4F75-A08D-2EAEB541B87D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BE17C541-F2E0-4CE5-AF2B-108480611BC8}" type="pres">
      <dgm:prSet presAssocID="{121F91F5-F4C9-4F75-A08D-2EAEB541B8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FCE2F0-CC71-4389-A310-2B69111FC589}" type="pres">
      <dgm:prSet presAssocID="{121F91F5-F4C9-4F75-A08D-2EAEB541B87D}" presName="negativeSpace" presStyleCnt="0"/>
      <dgm:spPr/>
    </dgm:pt>
    <dgm:pt modelId="{241B29B5-7EDF-44CA-A11F-D2C8BCC2607C}" type="pres">
      <dgm:prSet presAssocID="{121F91F5-F4C9-4F75-A08D-2EAEB541B87D}" presName="childText" presStyleLbl="conFgAcc1" presStyleIdx="0" presStyleCnt="2" custLinFactY="-100425" custLinFactNeighborX="2048" custLinFactNeighborY="-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10CEA7-F908-404B-B8C7-653BB9F02097}" type="pres">
      <dgm:prSet presAssocID="{A589E3BA-B16F-495F-9133-49E3D1954ABD}" presName="spaceBetweenRectangles" presStyleCnt="0"/>
      <dgm:spPr/>
    </dgm:pt>
    <dgm:pt modelId="{D5233159-02DF-4D82-8788-B6BD6C4BD1B7}" type="pres">
      <dgm:prSet presAssocID="{086FCFC9-F5E9-4118-9BC8-1957C4E2BD32}" presName="parentLin" presStyleCnt="0"/>
      <dgm:spPr/>
    </dgm:pt>
    <dgm:pt modelId="{D24DC30A-0146-4F72-8709-558B4E023306}" type="pres">
      <dgm:prSet presAssocID="{086FCFC9-F5E9-4118-9BC8-1957C4E2BD32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8D56A7AC-769F-4EB1-8FEE-3712235A51E8}" type="pres">
      <dgm:prSet presAssocID="{086FCFC9-F5E9-4118-9BC8-1957C4E2BD32}" presName="parentText" presStyleLbl="node1" presStyleIdx="1" presStyleCnt="2" custScaleX="1219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E80DB8-8BA7-448F-A372-43B61B6D9C99}" type="pres">
      <dgm:prSet presAssocID="{086FCFC9-F5E9-4118-9BC8-1957C4E2BD32}" presName="negativeSpace" presStyleCnt="0"/>
      <dgm:spPr/>
    </dgm:pt>
    <dgm:pt modelId="{3137890B-98E6-4FFC-893D-3BCF25438B28}" type="pres">
      <dgm:prSet presAssocID="{086FCFC9-F5E9-4118-9BC8-1957C4E2BD3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13A56B-1FC4-44FF-A067-2049EB8051B7}" srcId="{268F4A1F-9B58-41BE-8060-032405ACC73C}" destId="{121F91F5-F4C9-4F75-A08D-2EAEB541B87D}" srcOrd="0" destOrd="0" parTransId="{FB56D345-8D4D-42AD-8483-E17CDD9D5C1B}" sibTransId="{A589E3BA-B16F-495F-9133-49E3D1954ABD}"/>
    <dgm:cxn modelId="{7E65AFA1-6656-4D6B-AA8A-D1FA1E7CE52D}" type="presOf" srcId="{121F91F5-F4C9-4F75-A08D-2EAEB541B87D}" destId="{1BE82937-408D-4FF7-8A6A-C1CBE633BB76}" srcOrd="0" destOrd="0" presId="urn:microsoft.com/office/officeart/2005/8/layout/list1"/>
    <dgm:cxn modelId="{004DD92F-6A99-4F88-B9FD-911507A38394}" type="presOf" srcId="{121F91F5-F4C9-4F75-A08D-2EAEB541B87D}" destId="{BE17C541-F2E0-4CE5-AF2B-108480611BC8}" srcOrd="1" destOrd="0" presId="urn:microsoft.com/office/officeart/2005/8/layout/list1"/>
    <dgm:cxn modelId="{E87C8535-4DF1-46B6-85C2-70E9209C5F1C}" type="presOf" srcId="{086FCFC9-F5E9-4118-9BC8-1957C4E2BD32}" destId="{D24DC30A-0146-4F72-8709-558B4E023306}" srcOrd="0" destOrd="0" presId="urn:microsoft.com/office/officeart/2005/8/layout/list1"/>
    <dgm:cxn modelId="{1804F6B1-8913-4D99-B2E3-6D64BFB05828}" type="presOf" srcId="{086FCFC9-F5E9-4118-9BC8-1957C4E2BD32}" destId="{8D56A7AC-769F-4EB1-8FEE-3712235A51E8}" srcOrd="1" destOrd="0" presId="urn:microsoft.com/office/officeart/2005/8/layout/list1"/>
    <dgm:cxn modelId="{7A756AC9-915E-4E41-B380-CC28EDD65F81}" type="presOf" srcId="{268F4A1F-9B58-41BE-8060-032405ACC73C}" destId="{A84D5DC8-4CC9-4718-9837-DE46B799DB22}" srcOrd="0" destOrd="0" presId="urn:microsoft.com/office/officeart/2005/8/layout/list1"/>
    <dgm:cxn modelId="{448B78DF-7779-4362-BF26-685A3D6F71A5}" type="presOf" srcId="{AD44F446-E3E0-400F-9C82-FA4079C5911A}" destId="{241B29B5-7EDF-44CA-A11F-D2C8BCC2607C}" srcOrd="0" destOrd="0" presId="urn:microsoft.com/office/officeart/2005/8/layout/list1"/>
    <dgm:cxn modelId="{84F47997-AA43-4CE8-A31B-5FBA122B5CB0}" srcId="{121F91F5-F4C9-4F75-A08D-2EAEB541B87D}" destId="{AD44F446-E3E0-400F-9C82-FA4079C5911A}" srcOrd="0" destOrd="0" parTransId="{342FE2C7-7D6A-40AB-BEA0-53018104D962}" sibTransId="{2AF87F98-C80C-4258-8AF6-B3B07113299F}"/>
    <dgm:cxn modelId="{B9209C9D-1DBA-49BF-93DF-E0C0C3B801FD}" srcId="{268F4A1F-9B58-41BE-8060-032405ACC73C}" destId="{086FCFC9-F5E9-4118-9BC8-1957C4E2BD32}" srcOrd="1" destOrd="0" parTransId="{27758932-F44F-41D8-9D1B-2C4B6AEE694E}" sibTransId="{E0B0B471-A4EC-4DB0-9560-EEFA173D2A6D}"/>
    <dgm:cxn modelId="{5F8D4420-6B4C-42D6-A63F-A72845C2A35D}" type="presParOf" srcId="{A84D5DC8-4CC9-4718-9837-DE46B799DB22}" destId="{58CA8989-7535-41BC-AECA-5787D56E3C5B}" srcOrd="0" destOrd="0" presId="urn:microsoft.com/office/officeart/2005/8/layout/list1"/>
    <dgm:cxn modelId="{08867C70-EDE1-4D0E-B5C2-951E1B188514}" type="presParOf" srcId="{58CA8989-7535-41BC-AECA-5787D56E3C5B}" destId="{1BE82937-408D-4FF7-8A6A-C1CBE633BB76}" srcOrd="0" destOrd="0" presId="urn:microsoft.com/office/officeart/2005/8/layout/list1"/>
    <dgm:cxn modelId="{61DCBF4D-9D6A-4940-A7C8-4BC6B3A5E202}" type="presParOf" srcId="{58CA8989-7535-41BC-AECA-5787D56E3C5B}" destId="{BE17C541-F2E0-4CE5-AF2B-108480611BC8}" srcOrd="1" destOrd="0" presId="urn:microsoft.com/office/officeart/2005/8/layout/list1"/>
    <dgm:cxn modelId="{BF8AE590-987D-4B24-9D4E-0788C190EB79}" type="presParOf" srcId="{A84D5DC8-4CC9-4718-9837-DE46B799DB22}" destId="{2EFCE2F0-CC71-4389-A310-2B69111FC589}" srcOrd="1" destOrd="0" presId="urn:microsoft.com/office/officeart/2005/8/layout/list1"/>
    <dgm:cxn modelId="{FBEF1826-988E-401D-ABCA-4EBDADB5FE63}" type="presParOf" srcId="{A84D5DC8-4CC9-4718-9837-DE46B799DB22}" destId="{241B29B5-7EDF-44CA-A11F-D2C8BCC2607C}" srcOrd="2" destOrd="0" presId="urn:microsoft.com/office/officeart/2005/8/layout/list1"/>
    <dgm:cxn modelId="{C5AEBACF-984B-4F31-803C-67D06BA1FEBD}" type="presParOf" srcId="{A84D5DC8-4CC9-4718-9837-DE46B799DB22}" destId="{1910CEA7-F908-404B-B8C7-653BB9F02097}" srcOrd="3" destOrd="0" presId="urn:microsoft.com/office/officeart/2005/8/layout/list1"/>
    <dgm:cxn modelId="{FFD01E9E-9BC6-46AC-B332-B4042A837B5F}" type="presParOf" srcId="{A84D5DC8-4CC9-4718-9837-DE46B799DB22}" destId="{D5233159-02DF-4D82-8788-B6BD6C4BD1B7}" srcOrd="4" destOrd="0" presId="urn:microsoft.com/office/officeart/2005/8/layout/list1"/>
    <dgm:cxn modelId="{DC2CC094-F360-4D5A-A413-F74BE9DBD4DF}" type="presParOf" srcId="{D5233159-02DF-4D82-8788-B6BD6C4BD1B7}" destId="{D24DC30A-0146-4F72-8709-558B4E023306}" srcOrd="0" destOrd="0" presId="urn:microsoft.com/office/officeart/2005/8/layout/list1"/>
    <dgm:cxn modelId="{2E32FCEB-3B93-4D5F-B4D1-3C26964145A3}" type="presParOf" srcId="{D5233159-02DF-4D82-8788-B6BD6C4BD1B7}" destId="{8D56A7AC-769F-4EB1-8FEE-3712235A51E8}" srcOrd="1" destOrd="0" presId="urn:microsoft.com/office/officeart/2005/8/layout/list1"/>
    <dgm:cxn modelId="{C68F8876-6ADC-40A8-B972-023A693F5894}" type="presParOf" srcId="{A84D5DC8-4CC9-4718-9837-DE46B799DB22}" destId="{90E80DB8-8BA7-448F-A372-43B61B6D9C99}" srcOrd="5" destOrd="0" presId="urn:microsoft.com/office/officeart/2005/8/layout/list1"/>
    <dgm:cxn modelId="{162B9EDE-2E9D-4BCC-976F-FAFCD89A7856}" type="presParOf" srcId="{A84D5DC8-4CC9-4718-9837-DE46B799DB22}" destId="{3137890B-98E6-4FFC-893D-3BCF25438B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9589B-D398-4CBC-A78C-D1106BEA7EBC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81D8EF7-0953-4E86-9BBB-2C3F24E36BBB}">
      <dgm:prSet phldrT="[Текст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uk-UA" dirty="0" smtClean="0"/>
        </a:p>
        <a:p>
          <a:endParaRPr lang="uk-UA" dirty="0"/>
        </a:p>
      </dgm:t>
    </dgm:pt>
    <dgm:pt modelId="{4E915834-821D-48DB-909A-9AC6ABD16560}" type="parTrans" cxnId="{CB997CE7-8A51-43BF-915B-2911727C3EFF}">
      <dgm:prSet/>
      <dgm:spPr/>
      <dgm:t>
        <a:bodyPr/>
        <a:lstStyle/>
        <a:p>
          <a:endParaRPr lang="uk-UA"/>
        </a:p>
      </dgm:t>
    </dgm:pt>
    <dgm:pt modelId="{2136CFFA-4459-433C-BB51-37494E986665}" type="sibTrans" cxnId="{CB997CE7-8A51-43BF-915B-2911727C3EFF}">
      <dgm:prSet/>
      <dgm:spPr/>
      <dgm:t>
        <a:bodyPr/>
        <a:lstStyle/>
        <a:p>
          <a:endParaRPr lang="uk-UA"/>
        </a:p>
      </dgm:t>
    </dgm:pt>
    <dgm:pt modelId="{472CA8BD-D90D-40C5-A181-7039D6607A1A}">
      <dgm:prSet phldrT="[Текст]"/>
      <dgm:spPr/>
      <dgm:t>
        <a:bodyPr/>
        <a:lstStyle/>
        <a:p>
          <a:pPr algn="l"/>
          <a:endParaRPr lang="uk-UA" dirty="0" smtClean="0"/>
        </a:p>
        <a:p>
          <a:pPr algn="ctr"/>
          <a:r>
            <a:rPr lang="uk-UA" b="1" dirty="0" smtClean="0"/>
            <a:t>Спілкування через мережу Інтернет</a:t>
          </a:r>
          <a:endParaRPr lang="uk-UA" b="1" dirty="0"/>
        </a:p>
      </dgm:t>
    </dgm:pt>
    <dgm:pt modelId="{D7FA0E60-25BB-4F67-9731-A7259FB8801C}" type="parTrans" cxnId="{37F4D6EF-EE5C-4E3E-BAC1-B6987257E8A9}">
      <dgm:prSet/>
      <dgm:spPr/>
      <dgm:t>
        <a:bodyPr/>
        <a:lstStyle/>
        <a:p>
          <a:endParaRPr lang="uk-UA"/>
        </a:p>
      </dgm:t>
    </dgm:pt>
    <dgm:pt modelId="{2F5D378B-35BF-4661-9E90-871891FE084B}" type="sibTrans" cxnId="{37F4D6EF-EE5C-4E3E-BAC1-B6987257E8A9}">
      <dgm:prSet/>
      <dgm:spPr/>
      <dgm:t>
        <a:bodyPr/>
        <a:lstStyle/>
        <a:p>
          <a:endParaRPr lang="uk-UA"/>
        </a:p>
      </dgm:t>
    </dgm:pt>
    <dgm:pt modelId="{5DE6B8CF-7BDF-42F5-A21F-D788F930B0AE}">
      <dgm:prSet phldrT="[Текст]"/>
      <dgm:spPr/>
      <dgm:t>
        <a:bodyPr/>
        <a:lstStyle/>
        <a:p>
          <a:pPr algn="ctr"/>
          <a:r>
            <a:rPr lang="uk-UA" b="1" u="none" dirty="0" smtClean="0">
              <a:solidFill>
                <a:schemeClr val="bg1"/>
              </a:solidFill>
            </a:rPr>
            <a:t>Живе спілкування з однолітками інших класів нашої та інших шкіл</a:t>
          </a:r>
          <a:endParaRPr lang="uk-UA" b="1" u="none" dirty="0">
            <a:solidFill>
              <a:schemeClr val="bg1"/>
            </a:solidFill>
          </a:endParaRPr>
        </a:p>
      </dgm:t>
    </dgm:pt>
    <dgm:pt modelId="{EFB2B8A5-1109-4B45-A59F-DB489B36D547}" type="parTrans" cxnId="{BCF3B869-E07C-4EA3-9AFB-B98314BDC1A3}">
      <dgm:prSet/>
      <dgm:spPr/>
      <dgm:t>
        <a:bodyPr/>
        <a:lstStyle/>
        <a:p>
          <a:endParaRPr lang="uk-UA"/>
        </a:p>
      </dgm:t>
    </dgm:pt>
    <dgm:pt modelId="{DC255F78-EAFC-443C-816C-D0465B7496D9}" type="sibTrans" cxnId="{BCF3B869-E07C-4EA3-9AFB-B98314BDC1A3}">
      <dgm:prSet/>
      <dgm:spPr/>
      <dgm:t>
        <a:bodyPr/>
        <a:lstStyle/>
        <a:p>
          <a:endParaRPr lang="uk-UA"/>
        </a:p>
      </dgm:t>
    </dgm:pt>
    <dgm:pt modelId="{BE191928-7B36-47D3-AF1B-1EF951DCB46C}">
      <dgm:prSet phldrT="[Текст]" phldr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uk-UA" dirty="0"/>
        </a:p>
      </dgm:t>
    </dgm:pt>
    <dgm:pt modelId="{4A2447E6-DFE6-4EDE-8AA7-82E3D4E334AE}" type="parTrans" cxnId="{00BA6A2B-8B36-4A89-A413-F5C5C5E005AC}">
      <dgm:prSet/>
      <dgm:spPr/>
      <dgm:t>
        <a:bodyPr/>
        <a:lstStyle/>
        <a:p>
          <a:endParaRPr lang="uk-UA"/>
        </a:p>
      </dgm:t>
    </dgm:pt>
    <dgm:pt modelId="{AA3C2887-F3B3-46CF-A111-9CC6CEACCA2E}" type="sibTrans" cxnId="{00BA6A2B-8B36-4A89-A413-F5C5C5E005AC}">
      <dgm:prSet/>
      <dgm:spPr/>
      <dgm:t>
        <a:bodyPr/>
        <a:lstStyle/>
        <a:p>
          <a:endParaRPr lang="uk-UA"/>
        </a:p>
      </dgm:t>
    </dgm:pt>
    <dgm:pt modelId="{441343E6-711B-4432-B6FE-C42A20016A6B}">
      <dgm:prSet phldrT="[Текст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algn="ctr"/>
          <a:r>
            <a:rPr lang="uk-UA" b="1" dirty="0" smtClean="0">
              <a:solidFill>
                <a:schemeClr val="bg1"/>
              </a:solidFill>
            </a:rPr>
            <a:t>Обмін ідеями та цікавою інформацією між школами міста, району.</a:t>
          </a:r>
          <a:endParaRPr lang="uk-UA" b="1" dirty="0">
            <a:solidFill>
              <a:schemeClr val="bg1"/>
            </a:solidFill>
          </a:endParaRPr>
        </a:p>
      </dgm:t>
    </dgm:pt>
    <dgm:pt modelId="{8238990F-DCA4-4AAE-8544-5B1A33A27974}" type="parTrans" cxnId="{D07FB15D-684D-490F-961F-6FD5FEAC4BA8}">
      <dgm:prSet/>
      <dgm:spPr/>
      <dgm:t>
        <a:bodyPr/>
        <a:lstStyle/>
        <a:p>
          <a:endParaRPr lang="uk-UA"/>
        </a:p>
      </dgm:t>
    </dgm:pt>
    <dgm:pt modelId="{A92E6654-420D-423A-B1D6-B75FD40B1286}" type="sibTrans" cxnId="{D07FB15D-684D-490F-961F-6FD5FEAC4BA8}">
      <dgm:prSet/>
      <dgm:spPr/>
      <dgm:t>
        <a:bodyPr/>
        <a:lstStyle/>
        <a:p>
          <a:endParaRPr lang="uk-UA"/>
        </a:p>
      </dgm:t>
    </dgm:pt>
    <dgm:pt modelId="{64983F58-7848-45F9-A073-51DAB52A1346}">
      <dgm:prSet phldrT="[Текст]" phldr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uk-UA" dirty="0"/>
        </a:p>
      </dgm:t>
    </dgm:pt>
    <dgm:pt modelId="{462026C5-94DA-4989-ABB4-4D55B00A1273}" type="sibTrans" cxnId="{246CD71D-F877-4F2F-9CD3-170E6AAE9982}">
      <dgm:prSet/>
      <dgm:spPr/>
      <dgm:t>
        <a:bodyPr/>
        <a:lstStyle/>
        <a:p>
          <a:endParaRPr lang="uk-UA"/>
        </a:p>
      </dgm:t>
    </dgm:pt>
    <dgm:pt modelId="{1002B5CF-FE01-434E-A8A3-1E342A0DFDE1}" type="parTrans" cxnId="{246CD71D-F877-4F2F-9CD3-170E6AAE9982}">
      <dgm:prSet/>
      <dgm:spPr/>
      <dgm:t>
        <a:bodyPr/>
        <a:lstStyle/>
        <a:p>
          <a:endParaRPr lang="uk-UA"/>
        </a:p>
      </dgm:t>
    </dgm:pt>
    <dgm:pt modelId="{6C2088C7-41E1-4439-AF7B-3DBE63D9C3F2}" type="pres">
      <dgm:prSet presAssocID="{1049589B-D398-4CBC-A78C-D1106BEA7E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86881B6-ADA0-49F9-A011-1BD7182790C3}" type="pres">
      <dgm:prSet presAssocID="{581D8EF7-0953-4E86-9BBB-2C3F24E36BBB}" presName="compositeNode" presStyleCnt="0">
        <dgm:presLayoutVars>
          <dgm:bulletEnabled val="1"/>
        </dgm:presLayoutVars>
      </dgm:prSet>
      <dgm:spPr/>
    </dgm:pt>
    <dgm:pt modelId="{A237510F-6590-4362-9256-95B646BDD277}" type="pres">
      <dgm:prSet presAssocID="{581D8EF7-0953-4E86-9BBB-2C3F24E36BBB}" presName="bgRect" presStyleLbl="node1" presStyleIdx="0" presStyleCnt="3" custLinFactNeighborX="-23" custLinFactNeighborY="-626"/>
      <dgm:spPr/>
      <dgm:t>
        <a:bodyPr/>
        <a:lstStyle/>
        <a:p>
          <a:endParaRPr lang="uk-UA"/>
        </a:p>
      </dgm:t>
    </dgm:pt>
    <dgm:pt modelId="{62850890-4163-4D46-913F-31EDBF7D3ABC}" type="pres">
      <dgm:prSet presAssocID="{581D8EF7-0953-4E86-9BBB-2C3F24E36BB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7830CA-9350-4D96-BBCB-011530819DEB}" type="pres">
      <dgm:prSet presAssocID="{581D8EF7-0953-4E86-9BBB-2C3F24E36BB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0E2EAB-43B4-4203-ABA3-C8B8ECBB14FB}" type="pres">
      <dgm:prSet presAssocID="{2136CFFA-4459-433C-BB51-37494E986665}" presName="hSp" presStyleCnt="0"/>
      <dgm:spPr/>
    </dgm:pt>
    <dgm:pt modelId="{DE854F92-5A89-41AF-B4B8-14606ECF7780}" type="pres">
      <dgm:prSet presAssocID="{2136CFFA-4459-433C-BB51-37494E986665}" presName="vProcSp" presStyleCnt="0"/>
      <dgm:spPr/>
    </dgm:pt>
    <dgm:pt modelId="{221F27BE-25E0-44A3-B705-F7EBEAF330D8}" type="pres">
      <dgm:prSet presAssocID="{2136CFFA-4459-433C-BB51-37494E986665}" presName="vSp1" presStyleCnt="0"/>
      <dgm:spPr/>
    </dgm:pt>
    <dgm:pt modelId="{34F47638-224F-4B2D-A65E-8849931CBF81}" type="pres">
      <dgm:prSet presAssocID="{2136CFFA-4459-433C-BB51-37494E986665}" presName="simulatedConn" presStyleLbl="solidFgAcc1" presStyleIdx="0" presStyleCnt="2"/>
      <dgm:spPr/>
    </dgm:pt>
    <dgm:pt modelId="{AAEC969D-949C-42DF-8EAC-75328CC66EB8}" type="pres">
      <dgm:prSet presAssocID="{2136CFFA-4459-433C-BB51-37494E986665}" presName="vSp2" presStyleCnt="0"/>
      <dgm:spPr/>
    </dgm:pt>
    <dgm:pt modelId="{96C0EEBF-2AD4-4353-BC04-BF7F148B7BA0}" type="pres">
      <dgm:prSet presAssocID="{2136CFFA-4459-433C-BB51-37494E986665}" presName="sibTrans" presStyleCnt="0"/>
      <dgm:spPr/>
    </dgm:pt>
    <dgm:pt modelId="{A833D31D-5256-46CA-BB54-894B03A16A8E}" type="pres">
      <dgm:prSet presAssocID="{64983F58-7848-45F9-A073-51DAB52A1346}" presName="compositeNode" presStyleCnt="0">
        <dgm:presLayoutVars>
          <dgm:bulletEnabled val="1"/>
        </dgm:presLayoutVars>
      </dgm:prSet>
      <dgm:spPr/>
    </dgm:pt>
    <dgm:pt modelId="{7326C4E1-6E5E-4F4A-A00F-DC56005AB593}" type="pres">
      <dgm:prSet presAssocID="{64983F58-7848-45F9-A073-51DAB52A1346}" presName="bgRect" presStyleLbl="node1" presStyleIdx="1" presStyleCnt="3" custScaleY="103597" custLinFactNeighborX="-1174" custLinFactNeighborY="2125"/>
      <dgm:spPr/>
      <dgm:t>
        <a:bodyPr/>
        <a:lstStyle/>
        <a:p>
          <a:endParaRPr lang="uk-UA"/>
        </a:p>
      </dgm:t>
    </dgm:pt>
    <dgm:pt modelId="{69C88D85-E097-4A0C-9B7B-69421A5759A7}" type="pres">
      <dgm:prSet presAssocID="{64983F58-7848-45F9-A073-51DAB52A134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BB575D-7301-4384-9C10-EC0B8AB2158F}" type="pres">
      <dgm:prSet presAssocID="{64983F58-7848-45F9-A073-51DAB52A134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A29F02-B7B2-43E5-9B2D-5DACE4AC19E6}" type="pres">
      <dgm:prSet presAssocID="{462026C5-94DA-4989-ABB4-4D55B00A1273}" presName="hSp" presStyleCnt="0"/>
      <dgm:spPr/>
    </dgm:pt>
    <dgm:pt modelId="{095EF60E-C879-452D-9DA8-F57EF8C2F6E4}" type="pres">
      <dgm:prSet presAssocID="{462026C5-94DA-4989-ABB4-4D55B00A1273}" presName="vProcSp" presStyleCnt="0"/>
      <dgm:spPr/>
    </dgm:pt>
    <dgm:pt modelId="{E5ECE59A-7C7C-4E6F-A34F-B8E39B7746E0}" type="pres">
      <dgm:prSet presAssocID="{462026C5-94DA-4989-ABB4-4D55B00A1273}" presName="vSp1" presStyleCnt="0"/>
      <dgm:spPr/>
    </dgm:pt>
    <dgm:pt modelId="{E22AFE6A-0044-497A-9F68-EC5DFCC57EA7}" type="pres">
      <dgm:prSet presAssocID="{462026C5-94DA-4989-ABB4-4D55B00A1273}" presName="simulatedConn" presStyleLbl="solidFgAcc1" presStyleIdx="1" presStyleCnt="2"/>
      <dgm:spPr/>
    </dgm:pt>
    <dgm:pt modelId="{A79ED730-5F1C-472F-A11D-9B1BA6EEFAAB}" type="pres">
      <dgm:prSet presAssocID="{462026C5-94DA-4989-ABB4-4D55B00A1273}" presName="vSp2" presStyleCnt="0"/>
      <dgm:spPr/>
    </dgm:pt>
    <dgm:pt modelId="{78EFA156-68FB-44F7-B5EC-9D81DB4E5371}" type="pres">
      <dgm:prSet presAssocID="{462026C5-94DA-4989-ABB4-4D55B00A1273}" presName="sibTrans" presStyleCnt="0"/>
      <dgm:spPr/>
    </dgm:pt>
    <dgm:pt modelId="{6BED5138-5099-412D-B9F2-F3699837A541}" type="pres">
      <dgm:prSet presAssocID="{BE191928-7B36-47D3-AF1B-1EF951DCB46C}" presName="compositeNode" presStyleCnt="0">
        <dgm:presLayoutVars>
          <dgm:bulletEnabled val="1"/>
        </dgm:presLayoutVars>
      </dgm:prSet>
      <dgm:spPr/>
    </dgm:pt>
    <dgm:pt modelId="{3AFAAB73-5A86-42F3-A480-5D7B3043CE69}" type="pres">
      <dgm:prSet presAssocID="{BE191928-7B36-47D3-AF1B-1EF951DCB46C}" presName="bgRect" presStyleLbl="node1" presStyleIdx="2" presStyleCnt="3"/>
      <dgm:spPr/>
      <dgm:t>
        <a:bodyPr/>
        <a:lstStyle/>
        <a:p>
          <a:endParaRPr lang="uk-UA"/>
        </a:p>
      </dgm:t>
    </dgm:pt>
    <dgm:pt modelId="{05687DE8-68EA-4279-90BA-FE9EA9C42911}" type="pres">
      <dgm:prSet presAssocID="{BE191928-7B36-47D3-AF1B-1EF951DCB46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1E5BC8-D332-4A80-9124-D32BDD85E9C7}" type="pres">
      <dgm:prSet presAssocID="{BE191928-7B36-47D3-AF1B-1EF951DCB46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C48E17-B615-4769-91C0-2FC3D1EFEB60}" type="presOf" srcId="{64983F58-7848-45F9-A073-51DAB52A1346}" destId="{69C88D85-E097-4A0C-9B7B-69421A5759A7}" srcOrd="1" destOrd="0" presId="urn:microsoft.com/office/officeart/2005/8/layout/hProcess7#1"/>
    <dgm:cxn modelId="{CB997CE7-8A51-43BF-915B-2911727C3EFF}" srcId="{1049589B-D398-4CBC-A78C-D1106BEA7EBC}" destId="{581D8EF7-0953-4E86-9BBB-2C3F24E36BBB}" srcOrd="0" destOrd="0" parTransId="{4E915834-821D-48DB-909A-9AC6ABD16560}" sibTransId="{2136CFFA-4459-433C-BB51-37494E986665}"/>
    <dgm:cxn modelId="{8896AD59-14A5-4023-B3E6-8A631B684040}" type="presOf" srcId="{BE191928-7B36-47D3-AF1B-1EF951DCB46C}" destId="{05687DE8-68EA-4279-90BA-FE9EA9C42911}" srcOrd="1" destOrd="0" presId="urn:microsoft.com/office/officeart/2005/8/layout/hProcess7#1"/>
    <dgm:cxn modelId="{FD1A1100-C836-4C27-91E6-4A8E73376963}" type="presOf" srcId="{441343E6-711B-4432-B6FE-C42A20016A6B}" destId="{071E5BC8-D332-4A80-9124-D32BDD85E9C7}" srcOrd="0" destOrd="0" presId="urn:microsoft.com/office/officeart/2005/8/layout/hProcess7#1"/>
    <dgm:cxn modelId="{D07FB15D-684D-490F-961F-6FD5FEAC4BA8}" srcId="{BE191928-7B36-47D3-AF1B-1EF951DCB46C}" destId="{441343E6-711B-4432-B6FE-C42A20016A6B}" srcOrd="0" destOrd="0" parTransId="{8238990F-DCA4-4AAE-8544-5B1A33A27974}" sibTransId="{A92E6654-420D-423A-B1D6-B75FD40B1286}"/>
    <dgm:cxn modelId="{F33D24A4-6369-4678-8448-595E2E8DACB9}" type="presOf" srcId="{BE191928-7B36-47D3-AF1B-1EF951DCB46C}" destId="{3AFAAB73-5A86-42F3-A480-5D7B3043CE69}" srcOrd="0" destOrd="0" presId="urn:microsoft.com/office/officeart/2005/8/layout/hProcess7#1"/>
    <dgm:cxn modelId="{6BD123DD-2CA0-470E-9D38-C36080067303}" type="presOf" srcId="{1049589B-D398-4CBC-A78C-D1106BEA7EBC}" destId="{6C2088C7-41E1-4439-AF7B-3DBE63D9C3F2}" srcOrd="0" destOrd="0" presId="urn:microsoft.com/office/officeart/2005/8/layout/hProcess7#1"/>
    <dgm:cxn modelId="{BCF3B869-E07C-4EA3-9AFB-B98314BDC1A3}" srcId="{64983F58-7848-45F9-A073-51DAB52A1346}" destId="{5DE6B8CF-7BDF-42F5-A21F-D788F930B0AE}" srcOrd="0" destOrd="0" parTransId="{EFB2B8A5-1109-4B45-A59F-DB489B36D547}" sibTransId="{DC255F78-EAFC-443C-816C-D0465B7496D9}"/>
    <dgm:cxn modelId="{00BA6A2B-8B36-4A89-A413-F5C5C5E005AC}" srcId="{1049589B-D398-4CBC-A78C-D1106BEA7EBC}" destId="{BE191928-7B36-47D3-AF1B-1EF951DCB46C}" srcOrd="2" destOrd="0" parTransId="{4A2447E6-DFE6-4EDE-8AA7-82E3D4E334AE}" sibTransId="{AA3C2887-F3B3-46CF-A111-9CC6CEACCA2E}"/>
    <dgm:cxn modelId="{37F4D6EF-EE5C-4E3E-BAC1-B6987257E8A9}" srcId="{581D8EF7-0953-4E86-9BBB-2C3F24E36BBB}" destId="{472CA8BD-D90D-40C5-A181-7039D6607A1A}" srcOrd="0" destOrd="0" parTransId="{D7FA0E60-25BB-4F67-9731-A7259FB8801C}" sibTransId="{2F5D378B-35BF-4661-9E90-871891FE084B}"/>
    <dgm:cxn modelId="{246CD71D-F877-4F2F-9CD3-170E6AAE9982}" srcId="{1049589B-D398-4CBC-A78C-D1106BEA7EBC}" destId="{64983F58-7848-45F9-A073-51DAB52A1346}" srcOrd="1" destOrd="0" parTransId="{1002B5CF-FE01-434E-A8A3-1E342A0DFDE1}" sibTransId="{462026C5-94DA-4989-ABB4-4D55B00A1273}"/>
    <dgm:cxn modelId="{C2AAA064-DDB7-479B-84E8-1ABDF81074CA}" type="presOf" srcId="{5DE6B8CF-7BDF-42F5-A21F-D788F930B0AE}" destId="{F7BB575D-7301-4384-9C10-EC0B8AB2158F}" srcOrd="0" destOrd="0" presId="urn:microsoft.com/office/officeart/2005/8/layout/hProcess7#1"/>
    <dgm:cxn modelId="{77D12C24-F65A-4D26-A838-6AD842BAE192}" type="presOf" srcId="{581D8EF7-0953-4E86-9BBB-2C3F24E36BBB}" destId="{62850890-4163-4D46-913F-31EDBF7D3ABC}" srcOrd="1" destOrd="0" presId="urn:microsoft.com/office/officeart/2005/8/layout/hProcess7#1"/>
    <dgm:cxn modelId="{C61FA549-D54B-482F-AA67-3D441B9DC164}" type="presOf" srcId="{472CA8BD-D90D-40C5-A181-7039D6607A1A}" destId="{207830CA-9350-4D96-BBCB-011530819DEB}" srcOrd="0" destOrd="0" presId="urn:microsoft.com/office/officeart/2005/8/layout/hProcess7#1"/>
    <dgm:cxn modelId="{E674D440-8A94-4A79-A685-9C31E51C22ED}" type="presOf" srcId="{581D8EF7-0953-4E86-9BBB-2C3F24E36BBB}" destId="{A237510F-6590-4362-9256-95B646BDD277}" srcOrd="0" destOrd="0" presId="urn:microsoft.com/office/officeart/2005/8/layout/hProcess7#1"/>
    <dgm:cxn modelId="{CCC84027-378A-4BEA-AD9C-96E8E472A9FF}" type="presOf" srcId="{64983F58-7848-45F9-A073-51DAB52A1346}" destId="{7326C4E1-6E5E-4F4A-A00F-DC56005AB593}" srcOrd="0" destOrd="0" presId="urn:microsoft.com/office/officeart/2005/8/layout/hProcess7#1"/>
    <dgm:cxn modelId="{D511311F-7371-4C9F-89F5-9E045FBB68EE}" type="presParOf" srcId="{6C2088C7-41E1-4439-AF7B-3DBE63D9C3F2}" destId="{A86881B6-ADA0-49F9-A011-1BD7182790C3}" srcOrd="0" destOrd="0" presId="urn:microsoft.com/office/officeart/2005/8/layout/hProcess7#1"/>
    <dgm:cxn modelId="{789F559D-D3B6-4B55-8586-B074834F4334}" type="presParOf" srcId="{A86881B6-ADA0-49F9-A011-1BD7182790C3}" destId="{A237510F-6590-4362-9256-95B646BDD277}" srcOrd="0" destOrd="0" presId="urn:microsoft.com/office/officeart/2005/8/layout/hProcess7#1"/>
    <dgm:cxn modelId="{7822F7F5-432A-4629-90D6-1EF083C7F23F}" type="presParOf" srcId="{A86881B6-ADA0-49F9-A011-1BD7182790C3}" destId="{62850890-4163-4D46-913F-31EDBF7D3ABC}" srcOrd="1" destOrd="0" presId="urn:microsoft.com/office/officeart/2005/8/layout/hProcess7#1"/>
    <dgm:cxn modelId="{47D5F6B6-7868-4BC8-A2BC-A302336A0E0F}" type="presParOf" srcId="{A86881B6-ADA0-49F9-A011-1BD7182790C3}" destId="{207830CA-9350-4D96-BBCB-011530819DEB}" srcOrd="2" destOrd="0" presId="urn:microsoft.com/office/officeart/2005/8/layout/hProcess7#1"/>
    <dgm:cxn modelId="{7E47CB8D-5D10-417B-9093-09D2004B0AB3}" type="presParOf" srcId="{6C2088C7-41E1-4439-AF7B-3DBE63D9C3F2}" destId="{690E2EAB-43B4-4203-ABA3-C8B8ECBB14FB}" srcOrd="1" destOrd="0" presId="urn:microsoft.com/office/officeart/2005/8/layout/hProcess7#1"/>
    <dgm:cxn modelId="{99965787-AB29-4173-925F-A0A7AE0A6229}" type="presParOf" srcId="{6C2088C7-41E1-4439-AF7B-3DBE63D9C3F2}" destId="{DE854F92-5A89-41AF-B4B8-14606ECF7780}" srcOrd="2" destOrd="0" presId="urn:microsoft.com/office/officeart/2005/8/layout/hProcess7#1"/>
    <dgm:cxn modelId="{E0465750-A4F7-4A99-99D9-9F33980F5DD4}" type="presParOf" srcId="{DE854F92-5A89-41AF-B4B8-14606ECF7780}" destId="{221F27BE-25E0-44A3-B705-F7EBEAF330D8}" srcOrd="0" destOrd="0" presId="urn:microsoft.com/office/officeart/2005/8/layout/hProcess7#1"/>
    <dgm:cxn modelId="{9F1FB940-39AF-43F8-87F3-1751B363837A}" type="presParOf" srcId="{DE854F92-5A89-41AF-B4B8-14606ECF7780}" destId="{34F47638-224F-4B2D-A65E-8849931CBF81}" srcOrd="1" destOrd="0" presId="urn:microsoft.com/office/officeart/2005/8/layout/hProcess7#1"/>
    <dgm:cxn modelId="{56204A87-DF79-4337-BF70-30AC99BCE96E}" type="presParOf" srcId="{DE854F92-5A89-41AF-B4B8-14606ECF7780}" destId="{AAEC969D-949C-42DF-8EAC-75328CC66EB8}" srcOrd="2" destOrd="0" presId="urn:microsoft.com/office/officeart/2005/8/layout/hProcess7#1"/>
    <dgm:cxn modelId="{22AD4CC8-0BA4-474E-8963-1504E2CDC95D}" type="presParOf" srcId="{6C2088C7-41E1-4439-AF7B-3DBE63D9C3F2}" destId="{96C0EEBF-2AD4-4353-BC04-BF7F148B7BA0}" srcOrd="3" destOrd="0" presId="urn:microsoft.com/office/officeart/2005/8/layout/hProcess7#1"/>
    <dgm:cxn modelId="{657050BC-4409-434E-B88C-49615ACDB3A9}" type="presParOf" srcId="{6C2088C7-41E1-4439-AF7B-3DBE63D9C3F2}" destId="{A833D31D-5256-46CA-BB54-894B03A16A8E}" srcOrd="4" destOrd="0" presId="urn:microsoft.com/office/officeart/2005/8/layout/hProcess7#1"/>
    <dgm:cxn modelId="{C36A7FB8-1E9D-4445-8A49-CC0DA16F6365}" type="presParOf" srcId="{A833D31D-5256-46CA-BB54-894B03A16A8E}" destId="{7326C4E1-6E5E-4F4A-A00F-DC56005AB593}" srcOrd="0" destOrd="0" presId="urn:microsoft.com/office/officeart/2005/8/layout/hProcess7#1"/>
    <dgm:cxn modelId="{DF26C92B-E079-4AE9-9FA4-C322652FE12E}" type="presParOf" srcId="{A833D31D-5256-46CA-BB54-894B03A16A8E}" destId="{69C88D85-E097-4A0C-9B7B-69421A5759A7}" srcOrd="1" destOrd="0" presId="urn:microsoft.com/office/officeart/2005/8/layout/hProcess7#1"/>
    <dgm:cxn modelId="{103BBD12-A9B9-4496-A401-07A6A7848AAA}" type="presParOf" srcId="{A833D31D-5256-46CA-BB54-894B03A16A8E}" destId="{F7BB575D-7301-4384-9C10-EC0B8AB2158F}" srcOrd="2" destOrd="0" presId="urn:microsoft.com/office/officeart/2005/8/layout/hProcess7#1"/>
    <dgm:cxn modelId="{B260EB8E-08D9-45F0-826A-5C5ADC159A71}" type="presParOf" srcId="{6C2088C7-41E1-4439-AF7B-3DBE63D9C3F2}" destId="{C4A29F02-B7B2-43E5-9B2D-5DACE4AC19E6}" srcOrd="5" destOrd="0" presId="urn:microsoft.com/office/officeart/2005/8/layout/hProcess7#1"/>
    <dgm:cxn modelId="{F0D99426-E229-4430-895F-1E4E70F2301B}" type="presParOf" srcId="{6C2088C7-41E1-4439-AF7B-3DBE63D9C3F2}" destId="{095EF60E-C879-452D-9DA8-F57EF8C2F6E4}" srcOrd="6" destOrd="0" presId="urn:microsoft.com/office/officeart/2005/8/layout/hProcess7#1"/>
    <dgm:cxn modelId="{04B79994-CD0D-4F23-AD26-7F356A67AE2E}" type="presParOf" srcId="{095EF60E-C879-452D-9DA8-F57EF8C2F6E4}" destId="{E5ECE59A-7C7C-4E6F-A34F-B8E39B7746E0}" srcOrd="0" destOrd="0" presId="urn:microsoft.com/office/officeart/2005/8/layout/hProcess7#1"/>
    <dgm:cxn modelId="{C4C2B8F1-5271-4188-93E1-C3A7B6CBF742}" type="presParOf" srcId="{095EF60E-C879-452D-9DA8-F57EF8C2F6E4}" destId="{E22AFE6A-0044-497A-9F68-EC5DFCC57EA7}" srcOrd="1" destOrd="0" presId="urn:microsoft.com/office/officeart/2005/8/layout/hProcess7#1"/>
    <dgm:cxn modelId="{A84C82AB-D667-4DA5-B025-66342FFF0E52}" type="presParOf" srcId="{095EF60E-C879-452D-9DA8-F57EF8C2F6E4}" destId="{A79ED730-5F1C-472F-A11D-9B1BA6EEFAAB}" srcOrd="2" destOrd="0" presId="urn:microsoft.com/office/officeart/2005/8/layout/hProcess7#1"/>
    <dgm:cxn modelId="{42D9FADE-58C7-4072-AD13-417D4C6E7B77}" type="presParOf" srcId="{6C2088C7-41E1-4439-AF7B-3DBE63D9C3F2}" destId="{78EFA156-68FB-44F7-B5EC-9D81DB4E5371}" srcOrd="7" destOrd="0" presId="urn:microsoft.com/office/officeart/2005/8/layout/hProcess7#1"/>
    <dgm:cxn modelId="{8EAD7A0F-2369-4961-B7AD-3B5ABF452754}" type="presParOf" srcId="{6C2088C7-41E1-4439-AF7B-3DBE63D9C3F2}" destId="{6BED5138-5099-412D-B9F2-F3699837A541}" srcOrd="8" destOrd="0" presId="urn:microsoft.com/office/officeart/2005/8/layout/hProcess7#1"/>
    <dgm:cxn modelId="{0172D10E-382B-430E-B4EF-7BFAA667E2BA}" type="presParOf" srcId="{6BED5138-5099-412D-B9F2-F3699837A541}" destId="{3AFAAB73-5A86-42F3-A480-5D7B3043CE69}" srcOrd="0" destOrd="0" presId="urn:microsoft.com/office/officeart/2005/8/layout/hProcess7#1"/>
    <dgm:cxn modelId="{ACCCB7AA-8B4F-419B-ADDE-AA939A6C8E0C}" type="presParOf" srcId="{6BED5138-5099-412D-B9F2-F3699837A541}" destId="{05687DE8-68EA-4279-90BA-FE9EA9C42911}" srcOrd="1" destOrd="0" presId="urn:microsoft.com/office/officeart/2005/8/layout/hProcess7#1"/>
    <dgm:cxn modelId="{B104FD8E-7FD6-4EAF-94FA-161A7931C734}" type="presParOf" srcId="{6BED5138-5099-412D-B9F2-F3699837A541}" destId="{071E5BC8-D332-4A80-9124-D32BDD85E9C7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243ECB-B928-4079-9B72-9E3F73788B00}">
      <dsp:nvSpPr>
        <dsp:cNvPr id="0" name=""/>
        <dsp:cNvSpPr/>
      </dsp:nvSpPr>
      <dsp:spPr>
        <a:xfrm rot="16200000">
          <a:off x="-1082317" y="1083284"/>
          <a:ext cx="4680520" cy="2513951"/>
        </a:xfrm>
        <a:prstGeom prst="flowChartManualOperation">
          <a:avLst/>
        </a:prstGeom>
        <a:solidFill>
          <a:schemeClr val="accent1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57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0000"/>
              </a:solidFill>
            </a:rPr>
            <a:t>Художньо-естетичні</a:t>
          </a:r>
          <a:endParaRPr lang="ru-RU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bg1"/>
              </a:solidFill>
            </a:rPr>
            <a:t>Драматичний « Сценічне життя» </a:t>
          </a:r>
          <a:endParaRPr lang="ru-RU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bg1"/>
              </a:solidFill>
            </a:rPr>
            <a:t>Танцювальний гурток «Веселка»</a:t>
          </a:r>
          <a:endParaRPr lang="ru-RU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bg1"/>
              </a:solidFill>
            </a:rPr>
            <a:t>Шкільний  </a:t>
          </a:r>
          <a:r>
            <a:rPr lang="uk-UA" sz="1800" b="1" kern="1200" dirty="0" err="1" smtClean="0">
              <a:solidFill>
                <a:schemeClr val="bg1"/>
              </a:solidFill>
            </a:rPr>
            <a:t>вокально</a:t>
          </a:r>
          <a:r>
            <a:rPr lang="uk-UA" sz="1800" b="1" kern="1200" dirty="0" smtClean="0">
              <a:solidFill>
                <a:schemeClr val="bg1"/>
              </a:solidFill>
            </a:rPr>
            <a:t> - інструментальний  ансамбль</a:t>
          </a:r>
          <a:endParaRPr lang="ru-RU" sz="1800" b="1" kern="1200" dirty="0">
            <a:solidFill>
              <a:schemeClr val="bg1"/>
            </a:solidFill>
          </a:endParaRPr>
        </a:p>
      </dsp:txBody>
      <dsp:txXfrm rot="16200000">
        <a:off x="-1082317" y="1083284"/>
        <a:ext cx="4680520" cy="2513951"/>
      </dsp:txXfrm>
    </dsp:sp>
    <dsp:sp modelId="{C9FED15F-A193-4520-8ADE-14A7B2E8697B}">
      <dsp:nvSpPr>
        <dsp:cNvPr id="0" name=""/>
        <dsp:cNvSpPr/>
      </dsp:nvSpPr>
      <dsp:spPr>
        <a:xfrm rot="16200000">
          <a:off x="1620179" y="1083284"/>
          <a:ext cx="4680520" cy="2513951"/>
        </a:xfrm>
        <a:prstGeom prst="flowChartManualOperation">
          <a:avLst/>
        </a:prstGeom>
        <a:solidFill>
          <a:schemeClr val="accent1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FF0000"/>
              </a:solidFill>
            </a:rPr>
            <a:t>Спортивні</a:t>
          </a:r>
          <a:endParaRPr lang="ru-RU" sz="23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chemeClr val="bg1"/>
              </a:solidFill>
            </a:rPr>
            <a:t>Спортивні гуртки на базі школи та спортивної школи</a:t>
          </a:r>
          <a:endParaRPr lang="ru-RU" sz="2000" b="1" kern="1200" dirty="0">
            <a:solidFill>
              <a:schemeClr val="bg1"/>
            </a:solidFill>
          </a:endParaRPr>
        </a:p>
      </dsp:txBody>
      <dsp:txXfrm rot="16200000">
        <a:off x="1620179" y="1083284"/>
        <a:ext cx="4680520" cy="2513951"/>
      </dsp:txXfrm>
    </dsp:sp>
    <dsp:sp modelId="{307CBBA5-C8DB-493A-88A3-675CD22E2322}">
      <dsp:nvSpPr>
        <dsp:cNvPr id="0" name=""/>
        <dsp:cNvSpPr/>
      </dsp:nvSpPr>
      <dsp:spPr>
        <a:xfrm rot="16200000">
          <a:off x="4322677" y="1083284"/>
          <a:ext cx="4680520" cy="2513951"/>
        </a:xfrm>
        <a:prstGeom prst="flowChartManualOperation">
          <a:avLst/>
        </a:prstGeom>
        <a:solidFill>
          <a:schemeClr val="accent1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57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0000"/>
              </a:solidFill>
            </a:rPr>
            <a:t>За інтересами</a:t>
          </a:r>
          <a:endParaRPr lang="ru-RU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bg1"/>
              </a:solidFill>
            </a:rPr>
            <a:t>Гурток  інформатики «ЕЛЕКТРОНІК»</a:t>
          </a:r>
          <a:endParaRPr lang="ru-RU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bg1"/>
              </a:solidFill>
            </a:rPr>
            <a:t>Гурток декоративно-прикладного мистецтва</a:t>
          </a:r>
          <a:endParaRPr lang="ru-RU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bg1"/>
              </a:solidFill>
            </a:rPr>
            <a:t>Екологічний гурток </a:t>
          </a:r>
          <a:r>
            <a:rPr lang="uk-UA" sz="18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16200000">
        <a:off x="4322677" y="1083284"/>
        <a:ext cx="4680520" cy="25139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B29B5-7EDF-44CA-A11F-D2C8BCC2607C}">
      <dsp:nvSpPr>
        <dsp:cNvPr id="0" name=""/>
        <dsp:cNvSpPr/>
      </dsp:nvSpPr>
      <dsp:spPr>
        <a:xfrm>
          <a:off x="0" y="0"/>
          <a:ext cx="7032104" cy="11269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769" tIns="562356" rIns="545769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я</a:t>
          </a:r>
          <a:endParaRPr lang="uk-UA" sz="2700" kern="1200" dirty="0"/>
        </a:p>
      </dsp:txBody>
      <dsp:txXfrm>
        <a:off x="0" y="0"/>
        <a:ext cx="7032104" cy="1126912"/>
      </dsp:txXfrm>
    </dsp:sp>
    <dsp:sp modelId="{BE17C541-F2E0-4CE5-AF2B-108480611BC8}">
      <dsp:nvSpPr>
        <dsp:cNvPr id="0" name=""/>
        <dsp:cNvSpPr/>
      </dsp:nvSpPr>
      <dsp:spPr>
        <a:xfrm>
          <a:off x="351605" y="425123"/>
          <a:ext cx="492247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58" tIns="0" rIns="18605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Підвищення педагогічної культури батьків</a:t>
          </a:r>
          <a:endParaRPr lang="uk-UA" sz="2700" kern="1200" dirty="0"/>
        </a:p>
      </dsp:txBody>
      <dsp:txXfrm>
        <a:off x="351605" y="425123"/>
        <a:ext cx="4922472" cy="797040"/>
      </dsp:txXfrm>
    </dsp:sp>
    <dsp:sp modelId="{3137890B-98E6-4FFC-893D-3BCF25438B28}">
      <dsp:nvSpPr>
        <dsp:cNvPr id="0" name=""/>
        <dsp:cNvSpPr/>
      </dsp:nvSpPr>
      <dsp:spPr>
        <a:xfrm>
          <a:off x="0" y="2494876"/>
          <a:ext cx="70321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6A7AC-769F-4EB1-8FEE-3712235A51E8}">
      <dsp:nvSpPr>
        <dsp:cNvPr id="0" name=""/>
        <dsp:cNvSpPr/>
      </dsp:nvSpPr>
      <dsp:spPr>
        <a:xfrm>
          <a:off x="351605" y="2096356"/>
          <a:ext cx="6003497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058" tIns="0" rIns="18605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Здійснення організаційної  роботи школи із сім'єю</a:t>
          </a:r>
          <a:endParaRPr lang="uk-UA" sz="2700" kern="1200" dirty="0"/>
        </a:p>
      </dsp:txBody>
      <dsp:txXfrm>
        <a:off x="351605" y="2096356"/>
        <a:ext cx="6003497" cy="797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7510F-6590-4362-9256-95B646BDD277}">
      <dsp:nvSpPr>
        <dsp:cNvPr id="0" name=""/>
        <dsp:cNvSpPr/>
      </dsp:nvSpPr>
      <dsp:spPr>
        <a:xfrm>
          <a:off x="5" y="659933"/>
          <a:ext cx="2181019" cy="261722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 rot="16200000">
        <a:off x="-854954" y="1514893"/>
        <a:ext cx="2146123" cy="436203"/>
      </dsp:txXfrm>
    </dsp:sp>
    <dsp:sp modelId="{207830CA-9350-4D96-BBCB-011530819DEB}">
      <dsp:nvSpPr>
        <dsp:cNvPr id="0" name=""/>
        <dsp:cNvSpPr/>
      </dsp:nvSpPr>
      <dsp:spPr>
        <a:xfrm>
          <a:off x="436209" y="659933"/>
          <a:ext cx="1624859" cy="26172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Спілкування через мережу Інтернет</a:t>
          </a:r>
          <a:endParaRPr lang="uk-UA" sz="2000" b="1" kern="1200" dirty="0"/>
        </a:p>
      </dsp:txBody>
      <dsp:txXfrm>
        <a:off x="436209" y="659933"/>
        <a:ext cx="1624859" cy="2617223"/>
      </dsp:txXfrm>
    </dsp:sp>
    <dsp:sp modelId="{7326C4E1-6E5E-4F4A-A00F-DC56005AB593}">
      <dsp:nvSpPr>
        <dsp:cNvPr id="0" name=""/>
        <dsp:cNvSpPr/>
      </dsp:nvSpPr>
      <dsp:spPr>
        <a:xfrm>
          <a:off x="2232257" y="731933"/>
          <a:ext cx="2181019" cy="271136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 rot="16200000">
        <a:off x="1338699" y="1625491"/>
        <a:ext cx="2223319" cy="436203"/>
      </dsp:txXfrm>
    </dsp:sp>
    <dsp:sp modelId="{34F47638-224F-4B2D-A65E-8849931CBF81}">
      <dsp:nvSpPr>
        <dsp:cNvPr id="0" name=""/>
        <dsp:cNvSpPr/>
      </dsp:nvSpPr>
      <dsp:spPr>
        <a:xfrm rot="5400000">
          <a:off x="2076534" y="2755458"/>
          <a:ext cx="384465" cy="32715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B575D-7301-4384-9C10-EC0B8AB2158F}">
      <dsp:nvSpPr>
        <dsp:cNvPr id="0" name=""/>
        <dsp:cNvSpPr/>
      </dsp:nvSpPr>
      <dsp:spPr>
        <a:xfrm>
          <a:off x="2668460" y="731933"/>
          <a:ext cx="1624859" cy="271136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 dirty="0" smtClean="0">
              <a:solidFill>
                <a:schemeClr val="bg1"/>
              </a:solidFill>
            </a:rPr>
            <a:t>Живе спілкування з однолітками інших класів нашої та інших шкіл</a:t>
          </a:r>
          <a:endParaRPr lang="uk-UA" sz="2000" b="1" u="none" kern="1200" dirty="0">
            <a:solidFill>
              <a:schemeClr val="bg1"/>
            </a:solidFill>
          </a:endParaRPr>
        </a:p>
      </dsp:txBody>
      <dsp:txXfrm>
        <a:off x="2668460" y="731933"/>
        <a:ext cx="1624859" cy="2711365"/>
      </dsp:txXfrm>
    </dsp:sp>
    <dsp:sp modelId="{3AFAAB73-5A86-42F3-A480-5D7B3043CE69}">
      <dsp:nvSpPr>
        <dsp:cNvPr id="0" name=""/>
        <dsp:cNvSpPr/>
      </dsp:nvSpPr>
      <dsp:spPr>
        <a:xfrm>
          <a:off x="4515217" y="676317"/>
          <a:ext cx="2181019" cy="261722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 rot="16200000">
        <a:off x="3660257" y="1531277"/>
        <a:ext cx="2146123" cy="436203"/>
      </dsp:txXfrm>
    </dsp:sp>
    <dsp:sp modelId="{E22AFE6A-0044-497A-9F68-EC5DFCC57EA7}">
      <dsp:nvSpPr>
        <dsp:cNvPr id="0" name=""/>
        <dsp:cNvSpPr/>
      </dsp:nvSpPr>
      <dsp:spPr>
        <a:xfrm rot="5400000">
          <a:off x="4333889" y="2755458"/>
          <a:ext cx="384465" cy="32715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E5BC8-D332-4A80-9124-D32BDD85E9C7}">
      <dsp:nvSpPr>
        <dsp:cNvPr id="0" name=""/>
        <dsp:cNvSpPr/>
      </dsp:nvSpPr>
      <dsp:spPr>
        <a:xfrm>
          <a:off x="4951421" y="676317"/>
          <a:ext cx="1624859" cy="2617223"/>
        </a:xfrm>
        <a:prstGeom prst="rect">
          <a:avLst/>
        </a:prstGeom>
        <a:noFill/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Обмін ідеями та цікавою інформацією між школами міста, району.</a:t>
          </a:r>
          <a:endParaRPr lang="uk-UA" sz="2000" b="1" kern="1200" dirty="0">
            <a:solidFill>
              <a:schemeClr val="bg1"/>
            </a:solidFill>
          </a:endParaRPr>
        </a:p>
      </dsp:txBody>
      <dsp:txXfrm>
        <a:off x="4951421" y="676317"/>
        <a:ext cx="1624859" cy="2617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16E5-B292-4D76-810E-191C31E02FA9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78A5-DE2A-4274-BD5D-F5F053D72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24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C3B3-C9CF-496E-A163-9AEE93E17AF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C3B3-C9CF-496E-A163-9AEE93E17AF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C3B3-C9CF-496E-A163-9AEE93E17AF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C3B3-C9CF-496E-A163-9AEE93E17AF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C3B3-C9CF-496E-A163-9AEE93E17AF2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C3B3-C9CF-496E-A163-9AEE93E17AF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D5A9CC-E9C0-4266-BA39-5F2229FD3033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C3B3-C9CF-496E-A163-9AEE93E17AF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A5-DE2A-4274-BD5D-F5F053D725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6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7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7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7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538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5517E8-49A6-496C-8514-9FB366DE254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07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546BB-9228-4538-A177-AEC8ADDF12B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54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9266C-CCAC-49ED-B411-EA4EB5FF696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4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B6E13-5112-45DA-A99F-B7A67085D58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91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C3E9-6401-4F54-9C5E-9837C330F9B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794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33329-4FF6-46EF-8400-E356BA7BBBD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239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4477E-BAB5-4C94-9EEA-DD59AE2CB79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099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D150-FAA5-4879-A0AD-0F99B036EC3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61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A1F77-3101-42E5-A502-851B6E4BCC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11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CEC24-0137-4122-9F38-AD66D2DEEA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97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7E835-2827-4FD2-B84C-19021164ABB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9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104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579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85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555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655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68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80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665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747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129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361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21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019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081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994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19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983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628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450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462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330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3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114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54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746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51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024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882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132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827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731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721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87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73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69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95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23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44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67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33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42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7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11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0798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853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18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9344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9801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6972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225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171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5444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7625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758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FC8D-ABEA-41F7-A4D3-AB0B7BCAB0A2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19D2-F253-4653-B756-542C21074EC0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46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350E-482F-4F11-9324-CC91FAAF4DFD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9319-CF1D-4AC8-882B-8B0C976F00E4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3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ABA4-3D09-471B-8791-452B5BED8DFF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68A2-5409-4C6C-B381-254222AC16B3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36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811E3-3BAA-40EB-8F0E-5557C1850C48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E5C2-9B53-4AB5-A9BD-9C1775F0BD5C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6084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3489-49B4-4DA6-8198-05371B624E9A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9F98-14B7-48E3-9457-560AB89D3339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8820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0EB5-D611-4BA1-8754-37B777E5803D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9217-9748-4A55-8EC7-4607A927EC69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4826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20B8-8539-44DA-A3D4-7280DD18C2E0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876E-1FBF-496B-9182-EBBF74C1A5BB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910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A0035-E8DF-458C-9F80-BB448A3BA77A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F9905-8DCA-427D-957C-9E4483FB5ACF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7898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4178-2966-40FB-A429-C1081E9F651D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5978-8378-49A1-BA0C-C9D0814534C5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9983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AAF2-A2E8-4D39-B3A8-F27D9C9A845E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459-C0C5-48AF-8DD1-7F38589BF15D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8559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748-FC29-4085-986C-84DEB35BFE09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2D0F-6E3E-4F1F-B43A-40493C95ABF3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43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09E2-23D2-4377-A507-3173166D6F7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2552738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11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15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96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9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E2DF3-E51C-41CC-BC7E-53086C8E90D3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09.01.2017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DE14B6-1AFA-4D14-9406-F9B4C64FA8C8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481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rebuchet MS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/Files/photogallery/244099692_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5680"/>
            <a:ext cx="7236296" cy="686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23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F:\света\y102024191948_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6" r="15612"/>
          <a:stretch/>
        </p:blipFill>
        <p:spPr bwMode="auto">
          <a:xfrm>
            <a:off x="6516216" y="5373216"/>
            <a:ext cx="194421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899592" y="476672"/>
            <a:ext cx="7344816" cy="864096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2800" b="1" dirty="0" smtClean="0">
                <a:solidFill>
                  <a:srgbClr val="FF0000"/>
                </a:solidFill>
                <a:cs typeface="Arial" pitchFamily="34" charset="0"/>
              </a:rPr>
              <a:t>Реалізація пріоритетних напрямків</a:t>
            </a:r>
            <a:endParaRPr lang="uk-UA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 rot="196622">
            <a:off x="-588056" y="2210018"/>
            <a:ext cx="7769316" cy="1080120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Впровадження практично-орієнтованого проекту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  «Програмове забезпечення»</a:t>
            </a:r>
            <a:endParaRPr lang="uk-UA" sz="2400" dirty="0" smtClean="0">
              <a:solidFill>
                <a:srgbClr val="002060"/>
              </a:solidFill>
            </a:endParaRPr>
          </a:p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251520" y="3717032"/>
            <a:ext cx="2016224" cy="1728192"/>
            <a:chOff x="0" y="627664"/>
            <a:chExt cx="1536227" cy="1486867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627664"/>
              <a:ext cx="1536227" cy="1486867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549" y="671213"/>
              <a:ext cx="1449129" cy="1399769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Програма «OFIS-KLAS»</a:t>
              </a: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2411760" y="3789040"/>
            <a:ext cx="2088232" cy="1656184"/>
            <a:chOff x="1666326" y="614282"/>
            <a:chExt cx="1536227" cy="1486867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66326" y="614282"/>
              <a:ext cx="1536227" cy="1486867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709875" y="657831"/>
              <a:ext cx="1449129" cy="1399769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dirty="0">
                  <a:solidFill>
                    <a:prstClr val="white"/>
                  </a:solidFill>
                </a:rPr>
                <a:t>Програма «NON-STOP»</a:t>
              </a: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4572000" y="3861048"/>
            <a:ext cx="2016224" cy="1728192"/>
            <a:chOff x="3369694" y="627664"/>
            <a:chExt cx="1536227" cy="1486867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69694" y="627664"/>
              <a:ext cx="1536227" cy="1486867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413243" y="671213"/>
              <a:ext cx="1449129" cy="1399769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dirty="0">
                  <a:solidFill>
                    <a:prstClr val="white"/>
                  </a:solidFill>
                </a:rPr>
                <a:t>Програма «INTER-KLAS.NET»</a:t>
              </a: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6732240" y="3933056"/>
            <a:ext cx="2016224" cy="1630883"/>
            <a:chOff x="4997922" y="620973"/>
            <a:chExt cx="1536227" cy="1486867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997922" y="620973"/>
              <a:ext cx="1536227" cy="1486867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041471" y="664522"/>
              <a:ext cx="1449129" cy="1399769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dirty="0">
                  <a:solidFill>
                    <a:prstClr val="white"/>
                  </a:solidFill>
                </a:rPr>
                <a:t>Програма «HOMЕ-WORK»</a:t>
              </a:r>
            </a:p>
          </p:txBody>
        </p:sp>
      </p:grpSp>
      <p:sp>
        <p:nvSpPr>
          <p:cNvPr id="22" name="Стрелка вниз 21"/>
          <p:cNvSpPr/>
          <p:nvPr/>
        </p:nvSpPr>
        <p:spPr>
          <a:xfrm>
            <a:off x="1115616" y="2996952"/>
            <a:ext cx="864096" cy="1008112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347864" y="3212976"/>
            <a:ext cx="864096" cy="936104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436096" y="3356992"/>
            <a:ext cx="864096" cy="864096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7164288" y="3573016"/>
            <a:ext cx="864096" cy="792088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0" name="Выноска со стрелкой вправо 29"/>
          <p:cNvSpPr/>
          <p:nvPr/>
        </p:nvSpPr>
        <p:spPr>
          <a:xfrm rot="5400000">
            <a:off x="4103948" y="1376772"/>
            <a:ext cx="936104" cy="864096"/>
          </a:xfrm>
          <a:prstGeom prst="rightArrowCallou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87624" y="5589240"/>
            <a:ext cx="4824536" cy="864096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u="sng" dirty="0" err="1" smtClean="0">
                <a:solidFill>
                  <a:srgbClr val="FFFF00"/>
                </a:solidFill>
              </a:rPr>
              <a:t>Проек</a:t>
            </a:r>
            <a:r>
              <a:rPr lang="en-US" u="sng" dirty="0" smtClean="0">
                <a:solidFill>
                  <a:srgbClr val="FFFF00"/>
                </a:solidFill>
              </a:rPr>
              <a:t>т  р</a:t>
            </a:r>
            <a:r>
              <a:rPr lang="uk-UA" u="sng" dirty="0" err="1" smtClean="0">
                <a:solidFill>
                  <a:srgbClr val="FFFF00"/>
                </a:solidFill>
              </a:rPr>
              <a:t>озраховано</a:t>
            </a:r>
            <a:r>
              <a:rPr lang="ru-RU" u="sng" dirty="0" smtClean="0">
                <a:solidFill>
                  <a:srgbClr val="FFFF00"/>
                </a:solidFill>
              </a:rPr>
              <a:t> на </a:t>
            </a:r>
            <a:r>
              <a:rPr lang="uk-UA" u="sng" dirty="0" smtClean="0">
                <a:solidFill>
                  <a:srgbClr val="FFFF00"/>
                </a:solidFill>
              </a:rPr>
              <a:t>5-7 </a:t>
            </a:r>
            <a:r>
              <a:rPr lang="ru-RU" u="sng" dirty="0" err="1" smtClean="0">
                <a:solidFill>
                  <a:srgbClr val="FFFF00"/>
                </a:solidFill>
              </a:rPr>
              <a:t>років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7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hool19-vm.at.ua/_nw/20/10771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8892"/>
            <a:ext cx="2301051" cy="21791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19672" y="404664"/>
            <a:ext cx="6480720" cy="1080120"/>
          </a:xfrm>
          <a:prstGeom prst="round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</a:rPr>
              <a:t>Програма «</a:t>
            </a:r>
            <a:r>
              <a:rPr lang="en-US" sz="3600" b="1" dirty="0" smtClean="0">
                <a:solidFill>
                  <a:prstClr val="white"/>
                </a:solidFill>
              </a:rPr>
              <a:t>OFIS</a:t>
            </a:r>
            <a:r>
              <a:rPr lang="uk-UA" sz="3600" b="1" dirty="0" smtClean="0">
                <a:solidFill>
                  <a:prstClr val="white"/>
                </a:solidFill>
              </a:rPr>
              <a:t>-</a:t>
            </a:r>
            <a:r>
              <a:rPr lang="en-US" sz="3600" b="1" dirty="0" smtClean="0">
                <a:solidFill>
                  <a:prstClr val="white"/>
                </a:solidFill>
              </a:rPr>
              <a:t>KLAS</a:t>
            </a:r>
            <a:r>
              <a:rPr lang="uk-UA" sz="3600" b="1" dirty="0" smtClean="0">
                <a:solidFill>
                  <a:prstClr val="white"/>
                </a:solidFill>
              </a:rPr>
              <a:t>» 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3" name="Блок-схема: память с посл. доступом 2"/>
          <p:cNvSpPr/>
          <p:nvPr/>
        </p:nvSpPr>
        <p:spPr>
          <a:xfrm>
            <a:off x="179512" y="980728"/>
            <a:ext cx="2448272" cy="1368152"/>
          </a:xfrm>
          <a:prstGeom prst="flowChartMagneticTap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«МЕНЮ» програми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Блок-схема: ручной ввод 3"/>
          <p:cNvSpPr/>
          <p:nvPr/>
        </p:nvSpPr>
        <p:spPr>
          <a:xfrm>
            <a:off x="3275856" y="1628800"/>
            <a:ext cx="2808312" cy="1368152"/>
          </a:xfrm>
          <a:prstGeom prst="flowChartManualInput">
            <a:avLst/>
          </a:prstGeom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b="1" dirty="0" smtClean="0">
                <a:solidFill>
                  <a:prstClr val="white"/>
                </a:solidFill>
              </a:rPr>
              <a:t>Орієнтир </a:t>
            </a:r>
            <a:endParaRPr lang="en-US" b="1" dirty="0" smtClean="0">
              <a:solidFill>
                <a:prstClr val="white"/>
              </a:solidFill>
            </a:endParaRPr>
          </a:p>
          <a:p>
            <a:pPr algn="r"/>
            <a:r>
              <a:rPr lang="uk-UA" b="1" dirty="0" smtClean="0">
                <a:solidFill>
                  <a:prstClr val="white"/>
                </a:solidFill>
              </a:rPr>
              <a:t>«</a:t>
            </a:r>
            <a:r>
              <a:rPr lang="en-US" b="1" dirty="0" smtClean="0">
                <a:solidFill>
                  <a:prstClr val="white"/>
                </a:solidFill>
              </a:rPr>
              <a:t>WORK</a:t>
            </a:r>
            <a:r>
              <a:rPr lang="uk-UA" b="1" dirty="0" smtClean="0">
                <a:solidFill>
                  <a:prstClr val="white"/>
                </a:solidFill>
              </a:rPr>
              <a:t>-</a:t>
            </a:r>
            <a:r>
              <a:rPr lang="en-US" b="1" dirty="0" smtClean="0">
                <a:solidFill>
                  <a:prstClr val="white"/>
                </a:solidFill>
              </a:rPr>
              <a:t>STILL</a:t>
            </a:r>
            <a:r>
              <a:rPr lang="uk-UA" b="1" dirty="0" smtClean="0">
                <a:solidFill>
                  <a:prstClr val="white"/>
                </a:solidFill>
              </a:rPr>
              <a:t>»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395536" y="2348880"/>
            <a:ext cx="2952328" cy="1368152"/>
          </a:xfrm>
          <a:prstGeom prst="flowChartManualInput">
            <a:avLst/>
          </a:prstGeom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2000" b="1" dirty="0" smtClean="0">
                <a:solidFill>
                  <a:prstClr val="white"/>
                </a:solidFill>
              </a:rPr>
              <a:t>ОРІЄНТИР </a:t>
            </a:r>
            <a:endParaRPr lang="en-US" sz="2000" b="1" dirty="0" smtClean="0">
              <a:solidFill>
                <a:prstClr val="white"/>
              </a:solidFill>
            </a:endParaRPr>
          </a:p>
          <a:p>
            <a:pPr algn="r"/>
            <a:r>
              <a:rPr lang="uk-UA" sz="2000" b="1" dirty="0" smtClean="0">
                <a:solidFill>
                  <a:prstClr val="white"/>
                </a:solidFill>
              </a:rPr>
              <a:t>«</a:t>
            </a:r>
            <a:r>
              <a:rPr lang="en-US" sz="2000" b="1" dirty="0" smtClean="0">
                <a:solidFill>
                  <a:prstClr val="white"/>
                </a:solidFill>
              </a:rPr>
              <a:t>PETRIOT</a:t>
            </a:r>
          </a:p>
          <a:p>
            <a:pPr algn="r"/>
            <a:r>
              <a:rPr lang="uk-UA" sz="2000" b="1" dirty="0" smtClean="0">
                <a:solidFill>
                  <a:prstClr val="white"/>
                </a:solidFill>
              </a:rPr>
              <a:t> – </a:t>
            </a:r>
            <a:r>
              <a:rPr lang="en-US" sz="2000" b="1" dirty="0" smtClean="0">
                <a:solidFill>
                  <a:prstClr val="white"/>
                </a:solidFill>
              </a:rPr>
              <a:t>forever</a:t>
            </a:r>
            <a:r>
              <a:rPr lang="uk-UA" sz="2000" b="1" dirty="0" smtClean="0">
                <a:solidFill>
                  <a:prstClr val="white"/>
                </a:solidFill>
              </a:rPr>
              <a:t> »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Блок-схема: ручной ввод 5"/>
          <p:cNvSpPr/>
          <p:nvPr/>
        </p:nvSpPr>
        <p:spPr>
          <a:xfrm>
            <a:off x="6012160" y="2132856"/>
            <a:ext cx="2915816" cy="1512168"/>
          </a:xfrm>
          <a:prstGeom prst="flowChartManualInput">
            <a:avLst/>
          </a:prstGeom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b="1" dirty="0" smtClean="0">
                <a:solidFill>
                  <a:prstClr val="white"/>
                </a:solidFill>
              </a:rPr>
              <a:t>Орієнтир « </a:t>
            </a:r>
            <a:r>
              <a:rPr lang="en-US" b="1" dirty="0" smtClean="0">
                <a:solidFill>
                  <a:prstClr val="white"/>
                </a:solidFill>
              </a:rPr>
              <a:t>MAY</a:t>
            </a:r>
            <a:r>
              <a:rPr lang="uk-UA" b="1" dirty="0" smtClean="0">
                <a:solidFill>
                  <a:prstClr val="white"/>
                </a:solidFill>
              </a:rPr>
              <a:t> – </a:t>
            </a:r>
            <a:r>
              <a:rPr lang="en-US" b="1" dirty="0" smtClean="0">
                <a:solidFill>
                  <a:prstClr val="white"/>
                </a:solidFill>
              </a:rPr>
              <a:t>DANCE</a:t>
            </a:r>
            <a:r>
              <a:rPr lang="uk-UA" b="1" dirty="0" smtClean="0">
                <a:solidFill>
                  <a:prstClr val="white"/>
                </a:solidFill>
              </a:rPr>
              <a:t>»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Блок-схема: ручной ввод 6"/>
          <p:cNvSpPr/>
          <p:nvPr/>
        </p:nvSpPr>
        <p:spPr>
          <a:xfrm>
            <a:off x="4932040" y="3717032"/>
            <a:ext cx="2808312" cy="1368152"/>
          </a:xfrm>
          <a:prstGeom prst="flowChartManualInput">
            <a:avLst/>
          </a:prstGeom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b="1" dirty="0" smtClean="0">
                <a:solidFill>
                  <a:prstClr val="white"/>
                </a:solidFill>
              </a:rPr>
              <a:t>Орієнтир </a:t>
            </a:r>
            <a:endParaRPr lang="en-US" b="1" dirty="0" smtClean="0">
              <a:solidFill>
                <a:prstClr val="white"/>
              </a:solidFill>
            </a:endParaRPr>
          </a:p>
          <a:p>
            <a:pPr algn="r"/>
            <a:r>
              <a:rPr lang="uk-UA" b="1" dirty="0" smtClean="0">
                <a:solidFill>
                  <a:prstClr val="white"/>
                </a:solidFill>
              </a:rPr>
              <a:t>«</a:t>
            </a:r>
            <a:r>
              <a:rPr lang="en-US" b="1" dirty="0" smtClean="0">
                <a:solidFill>
                  <a:prstClr val="white"/>
                </a:solidFill>
              </a:rPr>
              <a:t>GOOD</a:t>
            </a:r>
            <a:r>
              <a:rPr lang="ru-RU" b="1" dirty="0" smtClean="0">
                <a:solidFill>
                  <a:prstClr val="white"/>
                </a:solidFill>
              </a:rPr>
              <a:t>-</a:t>
            </a:r>
            <a:r>
              <a:rPr lang="en-US" b="1" dirty="0" smtClean="0">
                <a:solidFill>
                  <a:prstClr val="white"/>
                </a:solidFill>
              </a:rPr>
              <a:t>GOOD</a:t>
            </a:r>
            <a:r>
              <a:rPr lang="uk-UA" b="1" dirty="0" smtClean="0">
                <a:solidFill>
                  <a:prstClr val="white"/>
                </a:solidFill>
              </a:rPr>
              <a:t>»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1331640" y="3717032"/>
            <a:ext cx="2808312" cy="1368152"/>
          </a:xfrm>
          <a:prstGeom prst="flowChartManualInput">
            <a:avLst/>
          </a:prstGeom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uk-UA" b="1" dirty="0" smtClean="0">
                <a:solidFill>
                  <a:prstClr val="white"/>
                </a:solidFill>
              </a:rPr>
              <a:t>Орієнтир</a:t>
            </a:r>
            <a:endParaRPr lang="en-US" b="1" dirty="0" smtClean="0">
              <a:solidFill>
                <a:prstClr val="white"/>
              </a:solidFill>
            </a:endParaRPr>
          </a:p>
          <a:p>
            <a:pPr algn="r">
              <a:defRPr/>
            </a:pPr>
            <a:r>
              <a:rPr lang="uk-UA" b="1" dirty="0" smtClean="0">
                <a:solidFill>
                  <a:prstClr val="white"/>
                </a:solidFill>
              </a:rPr>
              <a:t>«</a:t>
            </a:r>
            <a:r>
              <a:rPr lang="en-US" b="1" dirty="0" smtClean="0">
                <a:solidFill>
                  <a:prstClr val="white"/>
                </a:solidFill>
              </a:rPr>
              <a:t>NON</a:t>
            </a:r>
            <a:r>
              <a:rPr lang="uk-UA" b="1" dirty="0" smtClean="0">
                <a:solidFill>
                  <a:prstClr val="white"/>
                </a:solidFill>
              </a:rPr>
              <a:t>-</a:t>
            </a:r>
            <a:r>
              <a:rPr lang="en-US" b="1" dirty="0" smtClean="0">
                <a:solidFill>
                  <a:prstClr val="white"/>
                </a:solidFill>
              </a:rPr>
              <a:t>STOP</a:t>
            </a:r>
            <a:r>
              <a:rPr lang="uk-UA" b="1" dirty="0" smtClean="0">
                <a:solidFill>
                  <a:prstClr val="white"/>
                </a:solidFill>
              </a:rPr>
              <a:t>»</a:t>
            </a:r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9" name="Блок-схема: ручной ввод 8"/>
          <p:cNvSpPr/>
          <p:nvPr/>
        </p:nvSpPr>
        <p:spPr>
          <a:xfrm>
            <a:off x="6012160" y="5157192"/>
            <a:ext cx="2952328" cy="1368152"/>
          </a:xfrm>
          <a:prstGeom prst="flowChartManualInput">
            <a:avLst/>
          </a:prstGeom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b="1" dirty="0" smtClean="0">
                <a:solidFill>
                  <a:prstClr val="white"/>
                </a:solidFill>
              </a:rPr>
              <a:t>Орієнтир</a:t>
            </a:r>
            <a:endParaRPr lang="en-US" b="1" dirty="0" smtClean="0">
              <a:solidFill>
                <a:prstClr val="white"/>
              </a:solidFill>
            </a:endParaRPr>
          </a:p>
          <a:p>
            <a:pPr algn="r"/>
            <a:r>
              <a:rPr lang="uk-UA" b="1" dirty="0" smtClean="0">
                <a:solidFill>
                  <a:prstClr val="white"/>
                </a:solidFill>
              </a:rPr>
              <a:t> «</a:t>
            </a:r>
            <a:r>
              <a:rPr lang="en-US" b="1" dirty="0" smtClean="0">
                <a:solidFill>
                  <a:prstClr val="white"/>
                </a:solidFill>
              </a:rPr>
              <a:t>FAMILY</a:t>
            </a:r>
            <a:r>
              <a:rPr lang="ru-RU" b="1" dirty="0" smtClean="0">
                <a:solidFill>
                  <a:prstClr val="white"/>
                </a:solidFill>
              </a:rPr>
              <a:t>-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b="1" dirty="0" err="1" smtClean="0">
                <a:solidFill>
                  <a:prstClr val="white"/>
                </a:solidFill>
              </a:rPr>
              <a:t>grup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uk-UA" b="1" dirty="0" smtClean="0">
                <a:solidFill>
                  <a:prstClr val="white"/>
                </a:solidFill>
              </a:rPr>
              <a:t>»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Блок-схема: ручной ввод 9"/>
          <p:cNvSpPr/>
          <p:nvPr/>
        </p:nvSpPr>
        <p:spPr>
          <a:xfrm>
            <a:off x="2483768" y="5157192"/>
            <a:ext cx="2952328" cy="1368152"/>
          </a:xfrm>
          <a:prstGeom prst="flowChartManualInput">
            <a:avLst/>
          </a:prstGeom>
          <a:ln w="222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b="1" dirty="0" smtClean="0">
                <a:solidFill>
                  <a:prstClr val="white"/>
                </a:solidFill>
              </a:rPr>
              <a:t>Орієнтир </a:t>
            </a:r>
          </a:p>
          <a:p>
            <a:pPr algn="r"/>
            <a:r>
              <a:rPr lang="uk-UA" b="1" dirty="0" smtClean="0">
                <a:solidFill>
                  <a:prstClr val="white"/>
                </a:solidFill>
              </a:rPr>
              <a:t>« </a:t>
            </a:r>
            <a:r>
              <a:rPr lang="en-US" b="1" dirty="0" smtClean="0">
                <a:solidFill>
                  <a:prstClr val="white"/>
                </a:solidFill>
              </a:rPr>
              <a:t>PLANETGREEN</a:t>
            </a:r>
            <a:r>
              <a:rPr lang="uk-UA" b="1" dirty="0" smtClean="0">
                <a:solidFill>
                  <a:prstClr val="white"/>
                </a:solidFill>
              </a:rPr>
              <a:t>»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 descr="y102024191948_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32656"/>
            <a:ext cx="16196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135247617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864096" cy="10801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050" name="Picture 2" descr="https://pp.vk.me/c5176/u10886450/148644425/x_7ebf2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373216"/>
            <a:ext cx="1152128" cy="12074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http://puzkarapuz.ru/uploads/post/full/Sep-2011/vospitanie_lyubvi_k_seme_u_detej_14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1" y="5373216"/>
            <a:ext cx="1152128" cy="11807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4" name="Picture 6" descr="http://storage5.static.itmages.ru/i/14/0510/h_1399755232_4493404_a59871b6e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564904"/>
            <a:ext cx="1080120" cy="116591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6" name="Picture 8" descr="http://psiholog-rus.ru/wp-content/uploads/2015/06/1C7483052-130519-retiree-hmed-12p.blocks_desktop_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3933056"/>
            <a:ext cx="1152128" cy="11521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060" name="AutoShape 12" descr="http://school19-vm.at.ua/_nw/20/107714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62" name="AutoShape 14" descr="http://school19-vm.at.ua/_nw/20/107714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6388" name="Picture 4" descr="http://razom.znaimo.com.ua/tw_files2/urls_12/361/d-360409/img0.jpg"/>
          <p:cNvPicPr>
            <a:picLocks noChangeAspect="1" noChangeArrowheads="1"/>
          </p:cNvPicPr>
          <p:nvPr/>
        </p:nvPicPr>
        <p:blipFill>
          <a:blip r:embed="rId10" cstate="print"/>
          <a:srcRect l="5197" t="16378" r="43465" b="5669"/>
          <a:stretch>
            <a:fillRect/>
          </a:stretch>
        </p:blipFill>
        <p:spPr bwMode="auto">
          <a:xfrm>
            <a:off x="1403648" y="3933056"/>
            <a:ext cx="1008112" cy="11521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390" name="Picture 6" descr="http://hoppediz.ru/wp-content/uploads/2015/04/1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1844824"/>
            <a:ext cx="1224135" cy="1158429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975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1700808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" descr="E:\С.М\1853-1322013_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9298" y="548681"/>
            <a:ext cx="200470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323528" y="1196752"/>
            <a:ext cx="5472608" cy="1008112"/>
          </a:xfrm>
          <a:prstGeom prst="wedgeRect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rgbClr val="FFFF00"/>
                </a:solidFill>
              </a:rPr>
              <a:t>Реалізується через мережу гуртків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8640"/>
            <a:ext cx="6264696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prstClr val="white"/>
                </a:solidFill>
              </a:rPr>
              <a:t>Програма </a:t>
            </a:r>
            <a:r>
              <a:rPr lang="uk-UA" sz="3600" b="1" u="sng" dirty="0" smtClean="0">
                <a:solidFill>
                  <a:prstClr val="white"/>
                </a:solidFill>
              </a:rPr>
              <a:t>«</a:t>
            </a:r>
            <a:r>
              <a:rPr lang="en-US" sz="3600" b="1" u="sng" dirty="0" smtClean="0">
                <a:solidFill>
                  <a:prstClr val="white"/>
                </a:solidFill>
              </a:rPr>
              <a:t>NON</a:t>
            </a:r>
            <a:r>
              <a:rPr lang="uk-UA" sz="3600" b="1" u="sng" dirty="0" smtClean="0">
                <a:solidFill>
                  <a:prstClr val="white"/>
                </a:solidFill>
              </a:rPr>
              <a:t>-</a:t>
            </a:r>
            <a:r>
              <a:rPr lang="en-US" sz="3600" b="1" u="sng" dirty="0" smtClean="0">
                <a:solidFill>
                  <a:prstClr val="white"/>
                </a:solidFill>
              </a:rPr>
              <a:t>STOP</a:t>
            </a:r>
            <a:r>
              <a:rPr lang="uk-UA" sz="3600" b="1" u="sng" dirty="0" smtClean="0">
                <a:solidFill>
                  <a:prstClr val="white"/>
                </a:solidFill>
              </a:rPr>
              <a:t>»</a:t>
            </a:r>
            <a:endParaRPr lang="ru-RU" sz="3600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7" descr="C:\Documents and Settings\User\Мои документы\картинки\люди дети\3d_semya_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43785"/>
            <a:ext cx="1547664" cy="16142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Documents and Settings\User\Мои документы\картинки\люди дети\3d_semya_0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8" r="6333"/>
          <a:stretch/>
        </p:blipFill>
        <p:spPr bwMode="auto">
          <a:xfrm>
            <a:off x="7380312" y="5057800"/>
            <a:ext cx="1547664" cy="1800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Documents and Settings\User\Мои документы\картинки\люди дети\3d_semya_1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8" t="1401" r="11108" b="1"/>
          <a:stretch/>
        </p:blipFill>
        <p:spPr bwMode="auto">
          <a:xfrm>
            <a:off x="1835696" y="4817297"/>
            <a:ext cx="1624083" cy="20407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9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188640"/>
            <a:ext cx="5544616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u="sng" dirty="0" smtClean="0">
                <a:solidFill>
                  <a:prstClr val="white"/>
                </a:solidFill>
              </a:rPr>
              <a:t>Програма «</a:t>
            </a:r>
            <a:r>
              <a:rPr lang="en-US" sz="2800" b="1" u="sng" dirty="0" smtClean="0">
                <a:solidFill>
                  <a:prstClr val="white"/>
                </a:solidFill>
              </a:rPr>
              <a:t>HOME</a:t>
            </a:r>
            <a:r>
              <a:rPr lang="uk-UA" sz="2800" b="1" u="sng" dirty="0" smtClean="0">
                <a:solidFill>
                  <a:prstClr val="white"/>
                </a:solidFill>
              </a:rPr>
              <a:t>-</a:t>
            </a:r>
            <a:r>
              <a:rPr lang="en-US" sz="2800" b="1" u="sng" dirty="0" smtClean="0">
                <a:solidFill>
                  <a:prstClr val="white"/>
                </a:solidFill>
              </a:rPr>
              <a:t>WORK</a:t>
            </a:r>
            <a:r>
              <a:rPr lang="uk-UA" sz="2800" b="1" u="sng" dirty="0" smtClean="0">
                <a:solidFill>
                  <a:prstClr val="white"/>
                </a:solidFill>
              </a:rPr>
              <a:t>»</a:t>
            </a:r>
            <a:endParaRPr lang="uk-UA" sz="2800" dirty="0">
              <a:solidFill>
                <a:prstClr val="white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87624" y="1340768"/>
          <a:ext cx="70321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Выноска со стрелкой вниз 8"/>
          <p:cNvSpPr/>
          <p:nvPr/>
        </p:nvSpPr>
        <p:spPr>
          <a:xfrm>
            <a:off x="1691680" y="4365104"/>
            <a:ext cx="6408712" cy="10081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Реалізується через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301208"/>
            <a:ext cx="8676456" cy="11521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Проведення</a:t>
            </a:r>
            <a:r>
              <a:rPr lang="uk-UA" b="1" i="1" dirty="0" smtClean="0">
                <a:solidFill>
                  <a:prstClr val="white"/>
                </a:solidFill>
              </a:rPr>
              <a:t> анкетування, опитування, бесід,тренінгів, годин спілкування, батьківських зборів, сімейних свят, спільних екскурсій, походів, подорожі. </a:t>
            </a:r>
            <a:endParaRPr lang="uk-UA" dirty="0" smtClean="0">
              <a:solidFill>
                <a:prstClr val="white"/>
              </a:solidFill>
            </a:endParaRPr>
          </a:p>
          <a:p>
            <a:pPr algn="ctr"/>
            <a:r>
              <a:rPr lang="uk-UA" dirty="0" smtClean="0">
                <a:solidFill>
                  <a:prstClr val="white"/>
                </a:solidFill>
              </a:rPr>
              <a:t>  </a:t>
            </a:r>
            <a:endParaRPr lang="uk-U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8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06b.kset.kz/73/590673/4/67750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6084168" cy="1484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prstClr val="white"/>
                </a:solidFill>
              </a:rPr>
              <a:t>Програма </a:t>
            </a:r>
            <a:r>
              <a:rPr lang="uk-UA" sz="3600" u="sng" dirty="0" smtClean="0">
                <a:solidFill>
                  <a:prstClr val="white"/>
                </a:solidFill>
              </a:rPr>
              <a:t>«</a:t>
            </a:r>
            <a:r>
              <a:rPr lang="en-US" sz="3600" u="sng" dirty="0" smtClean="0">
                <a:solidFill>
                  <a:prstClr val="white"/>
                </a:solidFill>
              </a:rPr>
              <a:t>INTER</a:t>
            </a:r>
            <a:r>
              <a:rPr lang="uk-UA" sz="3600" u="sng" dirty="0" smtClean="0">
                <a:solidFill>
                  <a:prstClr val="white"/>
                </a:solidFill>
              </a:rPr>
              <a:t>-</a:t>
            </a:r>
            <a:r>
              <a:rPr lang="en-US" sz="3600" u="sng" dirty="0" smtClean="0">
                <a:solidFill>
                  <a:prstClr val="white"/>
                </a:solidFill>
              </a:rPr>
              <a:t>KLAS</a:t>
            </a:r>
            <a:r>
              <a:rPr lang="uk-UA" sz="3600" u="sng" dirty="0" smtClean="0">
                <a:solidFill>
                  <a:prstClr val="white"/>
                </a:solidFill>
              </a:rPr>
              <a:t>.</a:t>
            </a:r>
            <a:r>
              <a:rPr lang="en-US" sz="3600" u="sng" dirty="0" smtClean="0">
                <a:solidFill>
                  <a:prstClr val="white"/>
                </a:solidFill>
              </a:rPr>
              <a:t>NET</a:t>
            </a:r>
            <a:r>
              <a:rPr lang="uk-UA" sz="3600" u="sng" dirty="0" smtClean="0">
                <a:solidFill>
                  <a:prstClr val="white"/>
                </a:solidFill>
              </a:rPr>
              <a:t>»</a:t>
            </a:r>
            <a:endParaRPr lang="ru-RU" sz="3600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03648" y="1916832"/>
            <a:ext cx="4032448" cy="1152128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prstClr val="white"/>
                </a:solidFill>
              </a:rPr>
              <a:t> </a:t>
            </a:r>
            <a:r>
              <a:rPr lang="uk-UA" sz="3200" b="1" dirty="0" smtClean="0">
                <a:solidFill>
                  <a:srgbClr val="F030C7"/>
                </a:solidFill>
              </a:rPr>
              <a:t>Шляхи реалізації:</a:t>
            </a:r>
            <a:endParaRPr lang="uk-UA" sz="3200" b="1" dirty="0">
              <a:solidFill>
                <a:srgbClr val="F030C7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2794000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0044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i.ss.lv/gallery/1/21/5087/work-internet-services-web-design-and-sites-creation-1017334.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863588" y="413266"/>
            <a:ext cx="7416824" cy="1340768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Результати ефективності виховної моделі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“ Локальна мережа ”</a:t>
            </a:r>
            <a:endParaRPr lang="uk-UA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31640" y="2348880"/>
            <a:ext cx="5544616" cy="1224136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максимальне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розкриття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й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реалізація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індивідуальності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закладених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ній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природою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здібностей</a:t>
            </a:r>
            <a:endParaRPr lang="uk-UA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98534" y="4437112"/>
            <a:ext cx="5544616" cy="1224136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sz="20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адекватні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цивілізовані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толерантні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відносини</a:t>
            </a:r>
            <a:r>
              <a:rPr lang="en-US" sz="2000" b="1" dirty="0" smtClean="0">
                <a:solidFill>
                  <a:srgbClr val="FFFF00"/>
                </a:solidFill>
              </a:rPr>
              <a:t> в </a:t>
            </a:r>
            <a:r>
              <a:rPr lang="en-US" sz="2000" b="1" dirty="0" err="1" smtClean="0">
                <a:solidFill>
                  <a:srgbClr val="FFFF00"/>
                </a:solidFill>
              </a:rPr>
              <a:t>дитячому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колективі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та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соціумі</a:t>
            </a:r>
            <a:r>
              <a:rPr lang="uk-UA" sz="2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uk-UA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3-tub-ua.yandex.net/i?id=fbcc9143d6a1e53b816b2268b6bce544&amp;n=33&amp;h=215&amp;w=3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1956"/>
            <a:ext cx="2789106" cy="1845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7992888" cy="272895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Р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озумний</a:t>
            </a:r>
            <a:r>
              <a:rPr lang="uk-UA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і справедливий підхід  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до кожної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найдраматичнішої 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ситуації </a:t>
            </a:r>
            <a:r>
              <a:rPr lang="uk-UA" sz="2400" b="1" dirty="0" smtClean="0">
                <a:latin typeface="Times New Roman"/>
                <a:ea typeface="Calibri"/>
                <a:cs typeface="Times New Roman"/>
              </a:rPr>
              <a:t>підвищує </a:t>
            </a:r>
            <a:r>
              <a:rPr lang="uk-UA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наші шанси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, </a:t>
            </a: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щоб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учні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їх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батьки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сприймали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нас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вчителів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, </a:t>
            </a: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як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педагогів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людей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досвічених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endParaRPr lang="en-US" sz="2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вміючих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налагоджувати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відносини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колективі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9992" y="3356992"/>
            <a:ext cx="7704856" cy="282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228600" algn="l"/>
              </a:tabLst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</a:rPr>
              <a:t>        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uk-UA" sz="28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онфлікти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можуть бути:</a:t>
            </a:r>
            <a:endParaRPr lang="ru-RU" sz="28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особисто-сімейними;</a:t>
            </a:r>
            <a:endParaRPr lang="ru-RU" sz="2800" b="1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міжособистісними,</a:t>
            </a:r>
            <a:endParaRPr lang="ru-RU" sz="2800" b="1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обумовлені станом здоров'я;</a:t>
            </a:r>
            <a:endParaRPr lang="ru-RU" sz="2800" b="1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пов'язані з матеріальними труднощами;</a:t>
            </a:r>
            <a:endParaRPr lang="ru-RU" sz="2800" b="1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обумовлені асоціальною поведінкою</a:t>
            </a:r>
            <a:endParaRPr lang="ru-RU" sz="2800" b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0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es.in.ua/ponyattya-konfliktu-metodiki-analizu-ta-virishennya-konfliktiv/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84" y="116632"/>
            <a:ext cx="8808979" cy="66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260648"/>
            <a:ext cx="4213013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КОНФЛІКТ -ЦЕ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7874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/>
                <a:ea typeface="Times New Roman"/>
              </a:rPr>
              <a:t>Наочно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конфлікт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можна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уявити</a:t>
            </a:r>
            <a:r>
              <a:rPr lang="ru-RU" sz="2800" b="1" dirty="0">
                <a:latin typeface="Times New Roman"/>
                <a:ea typeface="Times New Roman"/>
              </a:rPr>
              <a:t> у </a:t>
            </a:r>
            <a:r>
              <a:rPr lang="ru-RU" sz="2800" b="1" dirty="0" err="1">
                <a:latin typeface="Times New Roman"/>
                <a:ea typeface="Times New Roman"/>
              </a:rPr>
              <a:t>вигляді</a:t>
            </a:r>
            <a:r>
              <a:rPr lang="ru-RU" sz="2800" b="1" dirty="0">
                <a:latin typeface="Times New Roman"/>
                <a:ea typeface="Times New Roman"/>
              </a:rPr>
              <a:t> айсберга, в </a:t>
            </a:r>
            <a:r>
              <a:rPr lang="ru-RU" sz="2800" b="1" dirty="0" err="1">
                <a:latin typeface="Times New Roman"/>
                <a:ea typeface="Times New Roman"/>
              </a:rPr>
              <a:t>якому</a:t>
            </a:r>
            <a:r>
              <a:rPr lang="ru-RU" sz="2800" b="1" dirty="0">
                <a:latin typeface="Times New Roman"/>
                <a:ea typeface="Times New Roman"/>
              </a:rPr>
              <a:t> видно </a:t>
            </a:r>
            <a:r>
              <a:rPr lang="ru-RU" sz="2800" b="1" dirty="0" err="1">
                <a:latin typeface="Times New Roman"/>
                <a:ea typeface="Times New Roman"/>
              </a:rPr>
              <a:t>тільки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надводну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частину</a:t>
            </a:r>
            <a:r>
              <a:rPr lang="ru-RU" sz="2800" b="1" dirty="0">
                <a:latin typeface="Times New Roman"/>
                <a:ea typeface="Times New Roman"/>
              </a:rPr>
              <a:t>, а все, </a:t>
            </a:r>
            <a:r>
              <a:rPr lang="ru-RU" sz="2800" b="1" dirty="0" err="1">
                <a:latin typeface="Times New Roman"/>
                <a:ea typeface="Times New Roman"/>
              </a:rPr>
              <a:t>що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під</a:t>
            </a:r>
            <a:r>
              <a:rPr lang="ru-RU" sz="2800" b="1" dirty="0">
                <a:latin typeface="Times New Roman"/>
                <a:ea typeface="Times New Roman"/>
              </a:rPr>
              <a:t> водою, </a:t>
            </a:r>
            <a:r>
              <a:rPr lang="ru-RU" sz="2800" b="1" dirty="0" err="1">
                <a:latin typeface="Times New Roman"/>
                <a:ea typeface="Times New Roman"/>
              </a:rPr>
              <a:t>сховане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endParaRPr lang="ru-RU" sz="2800" b="1" dirty="0"/>
          </a:p>
        </p:txBody>
      </p:sp>
      <p:pic>
        <p:nvPicPr>
          <p:cNvPr id="3" name="Рисунок 2" descr="http://sessiya-ua.com/pars_docs/refs/44/43231/43231_html_58ef0c4c.jpg"/>
          <p:cNvPicPr/>
          <p:nvPr/>
        </p:nvPicPr>
        <p:blipFill rotWithShape="1">
          <a:blip r:embed="rId3" cstate="print"/>
          <a:srcRect b="8715"/>
          <a:stretch/>
        </p:blipFill>
        <p:spPr bwMode="auto">
          <a:xfrm>
            <a:off x="2051631" y="1717651"/>
            <a:ext cx="4968552" cy="271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4437112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В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ідсутність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співпраці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, конструктивного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спілкування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поваги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до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особистості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не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приведе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до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розв’язання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конфлікту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, а будь-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які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спроби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поверхових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зовнішніх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впливів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будуть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марними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4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ssiya-ua.com/pars_docs/refs/44/43231/43231_html_170b5c79.jpg"/>
          <p:cNvPicPr/>
          <p:nvPr/>
        </p:nvPicPr>
        <p:blipFill rotWithShape="1">
          <a:blip r:embed="rId3" cstate="print"/>
          <a:srcRect b="11419"/>
          <a:stretch/>
        </p:blipFill>
        <p:spPr bwMode="auto">
          <a:xfrm>
            <a:off x="2154172" y="252176"/>
            <a:ext cx="475252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08518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В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міння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ефективного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спілкування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співпраці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і позитивного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ствердження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особистості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значно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полегшує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підхід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конфліктної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ситуації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Це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відбувається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завдяки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погодженості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, позитивному, конструктивному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спілкуванню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співпраці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  <a:br>
              <a:rPr lang="ru-RU" sz="2400" b="1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Алгоритм дій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класного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керівника</a:t>
            </a:r>
            <a:r>
              <a:rPr lang="en-US" dirty="0" smtClean="0">
                <a:solidFill>
                  <a:srgbClr val="FFFF00"/>
                </a:solidFill>
              </a:rPr>
              <a:t> у </a:t>
            </a:r>
            <a:r>
              <a:rPr lang="en-US" dirty="0" err="1" smtClean="0">
                <a:solidFill>
                  <a:srgbClr val="FFFF00"/>
                </a:solidFill>
              </a:rPr>
              <a:t>конфліктній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ситуації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828092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Спочатку вислухайте всіх учасників конфлікту або представників груп.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потрібно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триму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вати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тільки одну сторону конфлікту (посміхатися, кивати головою), навіть якщо її аргументи на перший погляд здаються переконливими.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робіть висновків щодо сутності конфлікту, не вислухавши всіх учасників.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довіряйте емоціям учнів.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давайте ніяких оцінок.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Говоріть лише про сутність конфлікту.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Найголовніше під час першої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виявити справжню сутність конфлікту та його мотиви.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7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«КОНФЛІКТ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61447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уявився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 вас в той момент?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вдалось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конфліктом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Як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почуваєте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067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570" y="3485182"/>
            <a:ext cx="31337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0845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10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>
          <a:xfrm>
            <a:off x="0" y="2500313"/>
            <a:ext cx="7467600" cy="3625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dirty="0" smtClean="0"/>
              <a:t>   </a:t>
            </a:r>
            <a:r>
              <a:rPr lang="uk-UA" sz="4000" dirty="0" smtClean="0"/>
              <a:t>• Якщо конфлікт - це меблі, то які?</a:t>
            </a:r>
            <a:br>
              <a:rPr lang="uk-UA" sz="4000" dirty="0" smtClean="0"/>
            </a:br>
            <a:r>
              <a:rPr lang="uk-UA" sz="4000" dirty="0" smtClean="0"/>
              <a:t>• Якщо посуд, то який?</a:t>
            </a:r>
            <a:br>
              <a:rPr lang="uk-UA" sz="4000" dirty="0" smtClean="0"/>
            </a:br>
            <a:r>
              <a:rPr lang="uk-UA" sz="4000" dirty="0" smtClean="0"/>
              <a:t>• Якщо одяг, то який?</a:t>
            </a:r>
            <a:br>
              <a:rPr lang="uk-UA" sz="4000" dirty="0" smtClean="0"/>
            </a:b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764386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cs typeface="Arial" charset="0"/>
              </a:rPr>
              <a:t>Асоціації з поняттям «конфлікт»</a:t>
            </a:r>
            <a:endParaRPr lang="ru-RU" sz="5400" b="1" dirty="0">
              <a:ln>
                <a:solidFill>
                  <a:prstClr val="white"/>
                </a:solidFill>
              </a:ln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13317" name="Picture 2" descr="C:\Users\1\Desktop\загруженн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242887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1\Desktop\images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86350"/>
            <a:ext cx="22145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66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4000" b="1" dirty="0" err="1" smtClean="0">
                <a:solidFill>
                  <a:srgbClr val="FFFF00"/>
                </a:solidFill>
              </a:rPr>
              <a:t>Вправа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>
                <a:solidFill>
                  <a:srgbClr val="FFFF00"/>
                </a:solidFill>
              </a:rPr>
              <a:t>«</a:t>
            </a:r>
            <a:r>
              <a:rPr lang="ru-RU" sz="4000" b="1" dirty="0" err="1">
                <a:solidFill>
                  <a:srgbClr val="FFFF00"/>
                </a:solidFill>
              </a:rPr>
              <a:t>Стілець</a:t>
            </a:r>
            <a:r>
              <a:rPr lang="ru-RU" sz="4000" b="1" dirty="0">
                <a:solidFill>
                  <a:srgbClr val="FFFF00"/>
                </a:solidFill>
              </a:rPr>
              <a:t>»</a:t>
            </a:r>
          </a:p>
          <a:p>
            <a:r>
              <a:rPr lang="ru-RU" sz="2800" b="1" dirty="0"/>
              <a:t>Перед вами </a:t>
            </a:r>
            <a:r>
              <a:rPr lang="ru-RU" sz="2800" b="1" dirty="0" err="1"/>
              <a:t>порожній</a:t>
            </a:r>
            <a:r>
              <a:rPr lang="ru-RU" sz="2800" b="1" dirty="0"/>
              <a:t> </a:t>
            </a:r>
            <a:r>
              <a:rPr lang="ru-RU" sz="2800" b="1" dirty="0" err="1"/>
              <a:t>стілець</a:t>
            </a:r>
            <a:r>
              <a:rPr lang="ru-RU" sz="2800" b="1" dirty="0"/>
              <a:t> і є </a:t>
            </a:r>
            <a:r>
              <a:rPr lang="ru-RU" sz="2800" b="1" dirty="0" err="1"/>
              <a:t>дві</a:t>
            </a:r>
            <a:r>
              <a:rPr lang="ru-RU" sz="2800" b="1" dirty="0"/>
              <a:t> </a:t>
            </a:r>
            <a:r>
              <a:rPr lang="ru-RU" sz="2800" b="1" dirty="0" err="1"/>
              <a:t>людини</a:t>
            </a:r>
            <a:r>
              <a:rPr lang="ru-RU" sz="2800" b="1" dirty="0"/>
              <a:t>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хочуть</a:t>
            </a:r>
            <a:r>
              <a:rPr lang="ru-RU" sz="2800" b="1" dirty="0"/>
              <a:t> на </a:t>
            </a:r>
            <a:r>
              <a:rPr lang="ru-RU" sz="2800" b="1" dirty="0" err="1"/>
              <a:t>нього</a:t>
            </a:r>
            <a:r>
              <a:rPr lang="ru-RU" sz="2800" b="1" dirty="0"/>
              <a:t> </a:t>
            </a:r>
            <a:r>
              <a:rPr lang="ru-RU" sz="2800" b="1" dirty="0" err="1"/>
              <a:t>сісти</a:t>
            </a:r>
            <a:r>
              <a:rPr lang="ru-RU" sz="2800" b="1" dirty="0"/>
              <a:t>. 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ru-RU" sz="2800" dirty="0"/>
              <a:t>Як </a:t>
            </a:r>
            <a:r>
              <a:rPr lang="ru-RU" sz="2800" dirty="0" err="1"/>
              <a:t>ймовірніше</a:t>
            </a:r>
            <a:r>
              <a:rPr lang="ru-RU" sz="2800" dirty="0"/>
              <a:t> </a:t>
            </a:r>
            <a:r>
              <a:rPr lang="ru-RU" sz="2800" dirty="0" err="1"/>
              <a:t>всього</a:t>
            </a:r>
            <a:r>
              <a:rPr lang="ru-RU" sz="2800" dirty="0"/>
              <a:t> </a:t>
            </a:r>
            <a:r>
              <a:rPr lang="ru-RU" sz="2800" dirty="0" err="1"/>
              <a:t>вирішиться</a:t>
            </a:r>
            <a:r>
              <a:rPr lang="ru-RU" sz="2800" dirty="0"/>
              <a:t> </a:t>
            </a:r>
            <a:r>
              <a:rPr lang="ru-RU" sz="2800" dirty="0" err="1" smtClean="0"/>
              <a:t>конфлікт</a:t>
            </a:r>
            <a:r>
              <a:rPr lang="en-US" sz="2800" dirty="0" smtClean="0"/>
              <a:t>,</a:t>
            </a:r>
            <a:r>
              <a:rPr lang="ru-RU" sz="2800" dirty="0" smtClean="0"/>
              <a:t> </a:t>
            </a:r>
            <a:r>
              <a:rPr lang="ru-RU" sz="2800" dirty="0" err="1" smtClean="0"/>
              <a:t>якщо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</a:rPr>
              <a:t>одним </a:t>
            </a:r>
            <a:r>
              <a:rPr lang="ru-RU" sz="2800" dirty="0">
                <a:solidFill>
                  <a:srgbClr val="FFFF00"/>
                </a:solidFill>
              </a:rPr>
              <a:t>з </a:t>
            </a:r>
            <a:r>
              <a:rPr lang="ru-RU" sz="2800" dirty="0" err="1">
                <a:solidFill>
                  <a:srgbClr val="FFFF00"/>
                </a:solidFill>
              </a:rPr>
              <a:t>учасників</a:t>
            </a:r>
            <a:r>
              <a:rPr lang="ru-RU" sz="2800" dirty="0">
                <a:solidFill>
                  <a:srgbClr val="FFFF00"/>
                </a:solidFill>
              </a:rPr>
              <a:t> буде </a:t>
            </a:r>
            <a:r>
              <a:rPr lang="ru-RU" sz="2800" dirty="0" err="1">
                <a:solidFill>
                  <a:srgbClr val="FFFF00"/>
                </a:solidFill>
              </a:rPr>
              <a:t>жінка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похилого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віку</a:t>
            </a:r>
            <a:r>
              <a:rPr lang="ru-RU" sz="2800" dirty="0">
                <a:solidFill>
                  <a:srgbClr val="FFFF00"/>
                </a:solidFill>
              </a:rPr>
              <a:t>, а </a:t>
            </a:r>
            <a:r>
              <a:rPr lang="ru-RU" sz="2800" dirty="0" err="1">
                <a:solidFill>
                  <a:srgbClr val="FFFF00"/>
                </a:solidFill>
              </a:rPr>
              <a:t>іншим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молодий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чоловік</a:t>
            </a:r>
            <a:r>
              <a:rPr lang="ru-RU" sz="2800" dirty="0">
                <a:solidFill>
                  <a:srgbClr val="FFFF00"/>
                </a:solidFill>
              </a:rPr>
              <a:t>?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rgbClr val="FFFF00"/>
                </a:solidFill>
              </a:rPr>
              <a:t>ровесники, але одному </a:t>
            </a:r>
            <a:r>
              <a:rPr lang="ru-RU" sz="2800" dirty="0" err="1">
                <a:solidFill>
                  <a:srgbClr val="FFFF00"/>
                </a:solidFill>
              </a:rPr>
              <a:t>необхідно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зав’язати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шнурівок</a:t>
            </a:r>
            <a:r>
              <a:rPr lang="ru-RU" sz="2800" dirty="0">
                <a:solidFill>
                  <a:srgbClr val="FFFF00"/>
                </a:solidFill>
              </a:rPr>
              <a:t> на </a:t>
            </a:r>
            <a:r>
              <a:rPr lang="ru-RU" sz="2800" dirty="0" err="1" smtClean="0">
                <a:solidFill>
                  <a:srgbClr val="FFFF00"/>
                </a:solidFill>
              </a:rPr>
              <a:t>взутті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Char char="-"/>
            </a:pPr>
            <a:endParaRPr lang="ru-RU" sz="2800" dirty="0"/>
          </a:p>
        </p:txBody>
      </p:sp>
      <p:pic>
        <p:nvPicPr>
          <p:cNvPr id="18434" name="Picture 2" descr="http://imageserver.ibud.ua/first/2015/05/04/1024x1024x4/1430759822-117429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933056"/>
            <a:ext cx="2736304" cy="273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94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s.easyfreeclipart.com/463/apple-and-worm-royalty-free-stock-photography-image-25356717-4633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831"/>
          <a:stretch>
            <a:fillRect/>
          </a:stretch>
        </p:blipFill>
        <p:spPr bwMode="auto">
          <a:xfrm>
            <a:off x="755576" y="620688"/>
            <a:ext cx="7416824" cy="59334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Вправа</a:t>
            </a:r>
            <a:r>
              <a:rPr lang="ru-RU" sz="5400" b="1" dirty="0" smtClean="0">
                <a:solidFill>
                  <a:srgbClr val="FFFF00"/>
                </a:solidFill>
              </a:rPr>
              <a:t> «</a:t>
            </a:r>
            <a:r>
              <a:rPr lang="ru-RU" sz="5400" b="1" dirty="0" err="1" smtClean="0">
                <a:solidFill>
                  <a:srgbClr val="FFFF00"/>
                </a:solidFill>
              </a:rPr>
              <a:t>Яблучко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і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черв’як</a:t>
            </a:r>
            <a:r>
              <a:rPr lang="ru-RU" sz="5400" b="1" dirty="0" smtClean="0">
                <a:solidFill>
                  <a:srgbClr val="FFFF00"/>
                </a:solidFill>
              </a:rPr>
              <a:t>»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</a:t>
            </a:r>
            <a:r>
              <a:rPr lang="ru-RU" sz="2800" b="1" dirty="0" smtClean="0"/>
              <a:t>«</a:t>
            </a:r>
            <a:r>
              <a:rPr lang="ru-RU" sz="2800" b="1" dirty="0" err="1"/>
              <a:t>Стилі</a:t>
            </a:r>
            <a:r>
              <a:rPr lang="ru-RU" sz="2800" b="1" dirty="0"/>
              <a:t> </a:t>
            </a:r>
            <a:r>
              <a:rPr lang="ru-RU" sz="2800" b="1" dirty="0" err="1"/>
              <a:t>поведінки</a:t>
            </a:r>
            <a:r>
              <a:rPr lang="ru-RU" sz="2800" b="1" dirty="0"/>
              <a:t> в </a:t>
            </a:r>
            <a:r>
              <a:rPr lang="ru-RU" sz="2800" b="1" dirty="0" err="1"/>
              <a:t>конфліктній</a:t>
            </a:r>
            <a:r>
              <a:rPr lang="ru-RU" sz="2800" b="1" dirty="0"/>
              <a:t> </a:t>
            </a:r>
            <a:r>
              <a:rPr lang="ru-RU" sz="2800" b="1" dirty="0" err="1"/>
              <a:t>ситуації</a:t>
            </a:r>
            <a:r>
              <a:rPr lang="ru-RU" sz="2800" b="1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4121" y="105273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Конфронтація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суперництво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людииа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 і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ними.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Компроміс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домовленість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поводженням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задоволнити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домагання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партнера (50 х 50).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Поступка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конфлікті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відмовляється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СВ0їХ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Уникання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тих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відмовляються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партнером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рівноправності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інторесів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зацікавленості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партнера.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671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Конкуренція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ru-RU" sz="2400" b="1" dirty="0"/>
              <a:t>«Зараз як упаду на тебе і </a:t>
            </a:r>
            <a:r>
              <a:rPr lang="ru-RU" sz="2400" b="1" dirty="0" err="1"/>
              <a:t>розчавлю</a:t>
            </a:r>
            <a:r>
              <a:rPr lang="ru-RU" sz="2400" b="1" dirty="0" smtClean="0"/>
              <a:t>!»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 err="1">
                <a:solidFill>
                  <a:srgbClr val="FFFF00"/>
                </a:solidFill>
              </a:rPr>
              <a:t>Уникнення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ru-RU" sz="2400" b="1" dirty="0"/>
              <a:t>«Он, </a:t>
            </a:r>
            <a:r>
              <a:rPr lang="ru-RU" sz="2400" b="1" dirty="0" err="1"/>
              <a:t>подивися</a:t>
            </a:r>
            <a:r>
              <a:rPr lang="ru-RU" sz="2400" b="1" dirty="0"/>
              <a:t>, яка там симпатична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 </a:t>
            </a:r>
            <a:r>
              <a:rPr lang="ru-RU" sz="2400" b="1" dirty="0" smtClean="0"/>
              <a:t>груша!»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 err="1">
                <a:solidFill>
                  <a:srgbClr val="FFFF00"/>
                </a:solidFill>
              </a:rPr>
              <a:t>Компроміс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ru-RU" sz="2400" b="1" dirty="0"/>
              <a:t>«Ну, добре, </a:t>
            </a:r>
            <a:r>
              <a:rPr lang="ru-RU" sz="2400" b="1" dirty="0" err="1"/>
              <a:t>відкуси</a:t>
            </a:r>
            <a:r>
              <a:rPr lang="ru-RU" sz="2400" b="1" dirty="0"/>
              <a:t> половинку, </a:t>
            </a:r>
            <a:r>
              <a:rPr lang="ru-RU" sz="2400" b="1" dirty="0" err="1"/>
              <a:t>решту</a:t>
            </a:r>
            <a:r>
              <a:rPr lang="ru-RU" sz="2400" b="1" dirty="0"/>
              <a:t>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</a:t>
            </a:r>
            <a:r>
              <a:rPr lang="ru-RU" sz="2400" b="1" dirty="0" err="1" smtClean="0"/>
              <a:t>залиш</a:t>
            </a:r>
            <a:r>
              <a:rPr lang="ru-RU" sz="2400" b="1" dirty="0" smtClean="0"/>
              <a:t> </a:t>
            </a:r>
            <a:r>
              <a:rPr lang="ru-RU" sz="2400" b="1" dirty="0" err="1"/>
              <a:t>моїм</a:t>
            </a:r>
            <a:r>
              <a:rPr lang="ru-RU" sz="2400" b="1" dirty="0"/>
              <a:t> </a:t>
            </a:r>
            <a:r>
              <a:rPr lang="ru-RU" sz="2400" b="1" dirty="0" err="1"/>
              <a:t>улюбленим</a:t>
            </a:r>
            <a:r>
              <a:rPr lang="ru-RU" sz="2400" b="1" dirty="0"/>
              <a:t> господарям</a:t>
            </a:r>
            <a:r>
              <a:rPr lang="ru-RU" sz="2400" b="1" dirty="0" smtClean="0"/>
              <a:t>!»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 err="1">
                <a:solidFill>
                  <a:srgbClr val="FFFF00"/>
                </a:solidFill>
              </a:rPr>
              <a:t>Пристосування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ru-RU" sz="2400" b="1" dirty="0"/>
              <a:t>«</a:t>
            </a:r>
            <a:r>
              <a:rPr lang="ru-RU" sz="2400" b="1" dirty="0" err="1"/>
              <a:t>Така</a:t>
            </a:r>
            <a:r>
              <a:rPr lang="ru-RU" sz="2400" b="1" dirty="0"/>
              <a:t> видно </a:t>
            </a:r>
            <a:r>
              <a:rPr lang="ru-RU" sz="2400" b="1" dirty="0" err="1"/>
              <a:t>вже</a:t>
            </a:r>
            <a:r>
              <a:rPr lang="ru-RU" sz="2400" b="1" dirty="0"/>
              <a:t> в мене доля тяжка</a:t>
            </a:r>
            <a:r>
              <a:rPr lang="ru-RU" sz="2400" b="1" dirty="0" smtClean="0"/>
              <a:t>!»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 err="1">
                <a:solidFill>
                  <a:srgbClr val="FFFF00"/>
                </a:solidFill>
              </a:rPr>
              <a:t>Співпраця</a:t>
            </a:r>
            <a:r>
              <a:rPr lang="ru-RU" sz="2400" b="1" dirty="0">
                <a:solidFill>
                  <a:srgbClr val="FFFF00"/>
                </a:solidFill>
              </a:rPr>
              <a:t>: </a:t>
            </a:r>
            <a:r>
              <a:rPr lang="ru-RU" sz="2400" b="1" dirty="0"/>
              <a:t>«</a:t>
            </a:r>
            <a:r>
              <a:rPr lang="ru-RU" sz="2400" b="1" dirty="0" err="1"/>
              <a:t>Подивися</a:t>
            </a:r>
            <a:r>
              <a:rPr lang="ru-RU" sz="2400" b="1" dirty="0"/>
              <a:t>, на </a:t>
            </a:r>
            <a:r>
              <a:rPr lang="ru-RU" sz="2400" b="1" dirty="0" err="1"/>
              <a:t>землі</a:t>
            </a:r>
            <a:r>
              <a:rPr lang="ru-RU" sz="2400" b="1" dirty="0"/>
              <a:t> є </a:t>
            </a:r>
            <a:r>
              <a:rPr lang="ru-RU" sz="2400" b="1" dirty="0" err="1"/>
              <a:t>вже</a:t>
            </a:r>
            <a:r>
              <a:rPr lang="ru-RU" sz="2400" b="1" dirty="0"/>
              <a:t>  </a:t>
            </a:r>
            <a:r>
              <a:rPr lang="ru-RU" sz="2400" b="1" dirty="0" err="1"/>
              <a:t>яблука,що</a:t>
            </a:r>
            <a:r>
              <a:rPr lang="ru-RU" sz="2400" b="1" dirty="0"/>
              <a:t>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r>
              <a:rPr lang="ru-RU" sz="2400" b="1" dirty="0" smtClean="0"/>
              <a:t>впали</a:t>
            </a:r>
            <a:r>
              <a:rPr lang="ru-RU" sz="2400" b="1" dirty="0"/>
              <a:t>,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їси</a:t>
            </a:r>
            <a:r>
              <a:rPr lang="ru-RU" sz="2400" b="1" dirty="0"/>
              <a:t>, вони </a:t>
            </a:r>
            <a:r>
              <a:rPr lang="ru-RU" sz="2400" b="1" dirty="0" err="1"/>
              <a:t>теж</a:t>
            </a:r>
            <a:r>
              <a:rPr lang="ru-RU" sz="2400" b="1" dirty="0"/>
              <a:t> </a:t>
            </a:r>
            <a:r>
              <a:rPr lang="ru-RU" sz="2400" b="1" dirty="0" err="1"/>
              <a:t>смачні</a:t>
            </a:r>
            <a:r>
              <a:rPr lang="ru-RU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2620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о класних керівників 2016\Новая папка\9e85d2d5016132d56f169d49e9c82d1a830a82b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7182"/>
            <a:ext cx="5544616" cy="30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мо класних керівників 2016\Новая папка\1528517_9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04" r="16333" b="15048"/>
          <a:stretch/>
        </p:blipFill>
        <p:spPr bwMode="auto">
          <a:xfrm>
            <a:off x="5819506" y="765941"/>
            <a:ext cx="3002954" cy="264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мо класних керівників 2016\Новая папка\39355616-Огромный-брутальный-мужчина-с-бородой-и-татуировки-проведения-топором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5" t="6690" r="7339"/>
          <a:stretch/>
        </p:blipFill>
        <p:spPr bwMode="auto">
          <a:xfrm>
            <a:off x="4975833" y="3519055"/>
            <a:ext cx="3846627" cy="31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мо класних керівників 2016\Новая папка\201610061311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1360"/>
            <a:ext cx="2626002" cy="28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мо класних керівників 2016\Новая папка\dlya-chego-i-pochemu-rastet-boroda-u-muzhchi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8" r="23994"/>
          <a:stretch/>
        </p:blipFill>
        <p:spPr bwMode="auto">
          <a:xfrm>
            <a:off x="2877522" y="3769884"/>
            <a:ext cx="2230582" cy="28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615" y="893911"/>
            <a:ext cx="32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893911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3554" y="901907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3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615" y="4149080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4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7357" y="6038637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5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3294" y="3723920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6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0"/>
            <a:ext cx="6022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ВПРАВА  “</a:t>
            </a:r>
            <a:r>
              <a:rPr lang="en-US" sz="4800" b="1" dirty="0" err="1" smtClean="0">
                <a:solidFill>
                  <a:srgbClr val="FFFF00"/>
                </a:solidFill>
              </a:rPr>
              <a:t>Портрет</a:t>
            </a:r>
            <a:r>
              <a:rPr lang="en-US" sz="4800" b="1" dirty="0" smtClean="0">
                <a:solidFill>
                  <a:srgbClr val="FFFF00"/>
                </a:solidFill>
              </a:rPr>
              <a:t>”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714" y="3261346"/>
            <a:ext cx="4965357" cy="3390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188640"/>
            <a:ext cx="8493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ВИСНОВОК:</a:t>
            </a:r>
          </a:p>
          <a:p>
            <a:r>
              <a:rPr lang="ru-RU" sz="3200" b="1" dirty="0" smtClean="0"/>
              <a:t>Ми </a:t>
            </a:r>
            <a:r>
              <a:rPr lang="ru-RU" sz="3200" b="1" dirty="0" err="1"/>
              <a:t>створюємо</a:t>
            </a:r>
            <a:r>
              <a:rPr lang="ru-RU" sz="3200" b="1" dirty="0"/>
              <a:t> у </a:t>
            </a:r>
            <a:r>
              <a:rPr lang="ru-RU" sz="3200" b="1" dirty="0" err="1"/>
              <a:t>своїй</a:t>
            </a:r>
            <a:r>
              <a:rPr lang="ru-RU" sz="3200" b="1" dirty="0"/>
              <a:t> </a:t>
            </a:r>
            <a:r>
              <a:rPr lang="ru-RU" sz="3200" b="1" dirty="0" err="1"/>
              <a:t>уяві</a:t>
            </a:r>
            <a:r>
              <a:rPr lang="ru-RU" sz="3200" b="1" dirty="0"/>
              <a:t> </a:t>
            </a:r>
            <a:r>
              <a:rPr lang="ru-RU" sz="3200" b="1" dirty="0" err="1"/>
              <a:t>різні</a:t>
            </a:r>
            <a:r>
              <a:rPr lang="ru-RU" sz="3200" b="1" dirty="0"/>
              <a:t> </a:t>
            </a:r>
            <a:r>
              <a:rPr lang="ru-RU" sz="3200" b="1" dirty="0" err="1"/>
              <a:t>типи</a:t>
            </a:r>
            <a:r>
              <a:rPr lang="ru-RU" sz="3200" b="1" dirty="0"/>
              <a:t> людей </a:t>
            </a:r>
            <a:endParaRPr lang="en-US" sz="3200" b="1" dirty="0" smtClean="0"/>
          </a:p>
          <a:p>
            <a:r>
              <a:rPr lang="ru-RU" sz="3200" b="1" dirty="0" smtClean="0"/>
              <a:t>(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означає</a:t>
            </a:r>
            <a:r>
              <a:rPr lang="ru-RU" sz="3200" b="1" dirty="0"/>
              <a:t> - </a:t>
            </a:r>
            <a:r>
              <a:rPr lang="ru-RU" sz="3200" b="1" dirty="0" err="1">
                <a:solidFill>
                  <a:srgbClr val="FF0000"/>
                </a:solidFill>
              </a:rPr>
              <a:t>чіпляти</a:t>
            </a:r>
            <a:r>
              <a:rPr lang="ru-RU" sz="3200" b="1" dirty="0">
                <a:solidFill>
                  <a:srgbClr val="FF0000"/>
                </a:solidFill>
              </a:rPr>
              <a:t> на них </a:t>
            </a:r>
            <a:r>
              <a:rPr lang="ru-RU" sz="3200" b="1" dirty="0" err="1">
                <a:solidFill>
                  <a:srgbClr val="FF0000"/>
                </a:solidFill>
              </a:rPr>
              <a:t>ярлики</a:t>
            </a:r>
            <a:r>
              <a:rPr lang="ru-RU" sz="3200" b="1" dirty="0"/>
              <a:t>). </a:t>
            </a:r>
            <a:endParaRPr lang="en-US" sz="3200" b="1" dirty="0" smtClean="0"/>
          </a:p>
          <a:p>
            <a:r>
              <a:rPr lang="ru-RU" sz="3200" b="1" dirty="0" smtClean="0"/>
              <a:t>Але </a:t>
            </a:r>
            <a:r>
              <a:rPr lang="ru-RU" sz="3200" b="1" dirty="0" err="1"/>
              <a:t>насправді</a:t>
            </a:r>
            <a:r>
              <a:rPr lang="ru-RU" sz="3200" b="1" dirty="0"/>
              <a:t> люди </a:t>
            </a:r>
            <a:r>
              <a:rPr lang="ru-RU" sz="3200" b="1" dirty="0" err="1"/>
              <a:t>дуже</a:t>
            </a:r>
            <a:r>
              <a:rPr lang="ru-RU" sz="3200" b="1" dirty="0"/>
              <a:t> </a:t>
            </a:r>
            <a:r>
              <a:rPr lang="ru-RU" sz="3200" b="1" dirty="0" err="1"/>
              <a:t>різні</a:t>
            </a:r>
            <a:r>
              <a:rPr lang="ru-RU" sz="3200" b="1" dirty="0"/>
              <a:t> і </a:t>
            </a:r>
            <a:r>
              <a:rPr lang="ru-RU" sz="3200" b="1" dirty="0" err="1">
                <a:solidFill>
                  <a:srgbClr val="FF0000"/>
                </a:solidFill>
              </a:rPr>
              <a:t>наші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негативні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установки </a:t>
            </a:r>
            <a:r>
              <a:rPr lang="ru-RU" sz="3200" b="1" dirty="0" err="1">
                <a:solidFill>
                  <a:srgbClr val="FF0000"/>
                </a:solidFill>
              </a:rPr>
              <a:t>можуть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перешкоджати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встановленню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добрих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стосунків</a:t>
            </a:r>
            <a:r>
              <a:rPr lang="ru-RU" sz="3200" b="1" dirty="0"/>
              <a:t>.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                  ВПРАВА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К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онкуренці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я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«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Щоб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 я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переміг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ти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 повинен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програти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»</a:t>
            </a:r>
            <a:endParaRPr lang="en-US" sz="2800" b="1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r>
              <a:rPr lang="ru-RU" sz="2800" b="1" dirty="0">
                <a:latin typeface="Times New Roman"/>
                <a:ea typeface="Calibri"/>
              </a:rPr>
              <a:t/>
            </a:r>
            <a:br>
              <a:rPr lang="ru-RU" sz="2800" b="1" dirty="0">
                <a:latin typeface="Times New Roman"/>
                <a:ea typeface="Calibri"/>
              </a:rPr>
            </a:br>
            <a:r>
              <a:rPr lang="en-US" sz="2800" b="1" dirty="0">
                <a:latin typeface="Times New Roman"/>
                <a:ea typeface="Calibri"/>
              </a:rPr>
              <a:t>П</a:t>
            </a:r>
            <a:r>
              <a:rPr lang="ru-RU" sz="2800" b="1" dirty="0" err="1" smtClean="0">
                <a:latin typeface="Times New Roman"/>
                <a:ea typeface="Calibri"/>
              </a:rPr>
              <a:t>ристосуванн</a:t>
            </a:r>
            <a:r>
              <a:rPr lang="en-US" sz="2800" b="1" dirty="0" smtClean="0">
                <a:latin typeface="Times New Roman"/>
                <a:ea typeface="Calibri"/>
              </a:rPr>
              <a:t>я</a:t>
            </a:r>
          </a:p>
          <a:p>
            <a:r>
              <a:rPr lang="ru-RU" sz="2800" b="1" dirty="0" smtClean="0">
                <a:latin typeface="Times New Roman"/>
                <a:ea typeface="Calibri"/>
              </a:rPr>
              <a:t>  </a:t>
            </a:r>
            <a:r>
              <a:rPr lang="ru-RU" sz="2800" b="1" dirty="0">
                <a:latin typeface="Times New Roman"/>
                <a:ea typeface="Calibri"/>
              </a:rPr>
              <a:t>“</a:t>
            </a:r>
            <a:r>
              <a:rPr lang="ru-RU" sz="2800" b="1" dirty="0" err="1">
                <a:latin typeface="Times New Roman"/>
                <a:ea typeface="Calibri"/>
              </a:rPr>
              <a:t>Щоб</a:t>
            </a:r>
            <a:r>
              <a:rPr lang="ru-RU" sz="2800" b="1" dirty="0">
                <a:latin typeface="Times New Roman"/>
                <a:ea typeface="Calibri"/>
              </a:rPr>
              <a:t> </a:t>
            </a:r>
            <a:r>
              <a:rPr lang="ru-RU" sz="2800" b="1" dirty="0" err="1">
                <a:latin typeface="Times New Roman"/>
                <a:ea typeface="Calibri"/>
              </a:rPr>
              <a:t>ти</a:t>
            </a:r>
            <a:r>
              <a:rPr lang="ru-RU" sz="2800" b="1" dirty="0">
                <a:latin typeface="Times New Roman"/>
                <a:ea typeface="Calibri"/>
              </a:rPr>
              <a:t> </a:t>
            </a:r>
            <a:r>
              <a:rPr lang="ru-RU" sz="2800" b="1" dirty="0" err="1">
                <a:latin typeface="Times New Roman"/>
                <a:ea typeface="Calibri"/>
              </a:rPr>
              <a:t>виграв</a:t>
            </a:r>
            <a:r>
              <a:rPr lang="ru-RU" sz="2800" b="1" dirty="0">
                <a:latin typeface="Times New Roman"/>
                <a:ea typeface="Calibri"/>
              </a:rPr>
              <a:t>, я повинен </a:t>
            </a:r>
            <a:r>
              <a:rPr lang="ru-RU" sz="2800" b="1" dirty="0" err="1">
                <a:latin typeface="Times New Roman"/>
                <a:ea typeface="Calibri"/>
              </a:rPr>
              <a:t>програти</a:t>
            </a:r>
            <a:r>
              <a:rPr lang="ru-RU" sz="2800" b="1" dirty="0" smtClean="0">
                <a:latin typeface="Times New Roman"/>
                <a:ea typeface="Calibri"/>
              </a:rPr>
              <a:t>!”</a:t>
            </a:r>
            <a:r>
              <a:rPr lang="ru-RU" sz="2800" b="1" dirty="0">
                <a:latin typeface="Times New Roman"/>
                <a:ea typeface="Calibri"/>
              </a:rPr>
              <a:t/>
            </a:r>
            <a:br>
              <a:rPr lang="ru-RU" sz="2800" b="1" dirty="0">
                <a:latin typeface="Times New Roman"/>
                <a:ea typeface="Calibri"/>
              </a:rPr>
            </a:br>
            <a:endParaRPr lang="en-US" sz="2800" b="1" dirty="0">
              <a:latin typeface="Times New Roman"/>
              <a:ea typeface="Calibri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К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омпроміс</a:t>
            </a:r>
            <a:endParaRPr lang="en-US" sz="2800" b="1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«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Щоб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кожен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 з нас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щось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виграв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кожен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 повинен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щось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програти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»</a:t>
            </a:r>
            <a:endParaRPr lang="en-US" sz="2800" b="1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r>
              <a:rPr lang="ru-RU" sz="2800" b="1" dirty="0">
                <a:latin typeface="Times New Roman"/>
                <a:ea typeface="Calibri"/>
              </a:rPr>
              <a:t/>
            </a:r>
            <a:br>
              <a:rPr lang="ru-RU" sz="2800" b="1" dirty="0">
                <a:latin typeface="Times New Roman"/>
                <a:ea typeface="Calibri"/>
              </a:rPr>
            </a:br>
            <a:r>
              <a:rPr lang="en-US" sz="2800" b="1" dirty="0">
                <a:latin typeface="Times New Roman"/>
                <a:ea typeface="Calibri"/>
              </a:rPr>
              <a:t>С</a:t>
            </a:r>
            <a:r>
              <a:rPr lang="ru-RU" sz="2800" b="1" dirty="0" err="1" smtClean="0">
                <a:latin typeface="Times New Roman"/>
                <a:ea typeface="Calibri"/>
              </a:rPr>
              <a:t>півробітництв</a:t>
            </a:r>
            <a:r>
              <a:rPr lang="en-US" sz="2800" b="1" dirty="0" smtClean="0">
                <a:latin typeface="Times New Roman"/>
                <a:ea typeface="Calibri"/>
              </a:rPr>
              <a:t>о</a:t>
            </a:r>
          </a:p>
          <a:p>
            <a:r>
              <a:rPr lang="ru-RU" sz="2800" b="1" dirty="0" smtClean="0">
                <a:latin typeface="Times New Roman"/>
                <a:ea typeface="Calibri"/>
              </a:rPr>
              <a:t> </a:t>
            </a:r>
            <a:r>
              <a:rPr lang="ru-RU" sz="2800" b="1" dirty="0">
                <a:latin typeface="Times New Roman"/>
                <a:ea typeface="Calibri"/>
              </a:rPr>
              <a:t>“ </a:t>
            </a:r>
            <a:r>
              <a:rPr lang="ru-RU" sz="2800" b="1" dirty="0" err="1">
                <a:latin typeface="Times New Roman"/>
                <a:ea typeface="Calibri"/>
              </a:rPr>
              <a:t>Щоб</a:t>
            </a:r>
            <a:r>
              <a:rPr lang="ru-RU" sz="2800" b="1" dirty="0">
                <a:latin typeface="Times New Roman"/>
                <a:ea typeface="Calibri"/>
              </a:rPr>
              <a:t> я </a:t>
            </a:r>
            <a:r>
              <a:rPr lang="ru-RU" sz="2800" b="1" dirty="0" err="1">
                <a:latin typeface="Times New Roman"/>
                <a:ea typeface="Calibri"/>
              </a:rPr>
              <a:t>виграв</a:t>
            </a:r>
            <a:r>
              <a:rPr lang="ru-RU" sz="2800" b="1" dirty="0">
                <a:latin typeface="Times New Roman"/>
                <a:ea typeface="Calibri"/>
              </a:rPr>
              <a:t>, </a:t>
            </a:r>
            <a:r>
              <a:rPr lang="ru-RU" sz="2800" b="1" dirty="0" err="1">
                <a:latin typeface="Times New Roman"/>
                <a:ea typeface="Calibri"/>
              </a:rPr>
              <a:t>ти</a:t>
            </a:r>
            <a:r>
              <a:rPr lang="ru-RU" sz="2800" b="1" dirty="0">
                <a:latin typeface="Times New Roman"/>
                <a:ea typeface="Calibri"/>
              </a:rPr>
              <a:t> </a:t>
            </a:r>
            <a:r>
              <a:rPr lang="ru-RU" sz="2800" b="1" dirty="0" err="1">
                <a:latin typeface="Times New Roman"/>
                <a:ea typeface="Calibri"/>
              </a:rPr>
              <a:t>теж</a:t>
            </a:r>
            <a:r>
              <a:rPr lang="ru-RU" sz="2800" b="1" dirty="0">
                <a:latin typeface="Times New Roman"/>
                <a:ea typeface="Calibri"/>
              </a:rPr>
              <a:t> повинен </a:t>
            </a:r>
            <a:r>
              <a:rPr lang="ru-RU" sz="2800" b="1" dirty="0" err="1">
                <a:latin typeface="Times New Roman"/>
                <a:ea typeface="Calibri"/>
              </a:rPr>
              <a:t>виграти</a:t>
            </a:r>
            <a:r>
              <a:rPr lang="ru-RU" sz="2800" b="1" dirty="0">
                <a:latin typeface="Times New Roman"/>
                <a:ea typeface="Calibri"/>
              </a:rPr>
              <a:t>!”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297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26876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/>
                <a:ea typeface="Calibri"/>
              </a:rPr>
              <a:t>«Все одно </a:t>
            </a:r>
            <a:r>
              <a:rPr lang="ru-RU" sz="3600" b="1" i="1" dirty="0" err="1">
                <a:solidFill>
                  <a:srgbClr val="FFFF00"/>
                </a:solidFill>
                <a:latin typeface="Times New Roman"/>
                <a:ea typeface="Calibri"/>
              </a:rPr>
              <a:t>ти</a:t>
            </a:r>
            <a:r>
              <a:rPr lang="ru-RU" sz="3600" b="1" i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3600" b="1" i="1" dirty="0" err="1">
                <a:solidFill>
                  <a:srgbClr val="FFFF00"/>
                </a:solidFill>
                <a:latin typeface="Times New Roman"/>
                <a:ea typeface="Calibri"/>
              </a:rPr>
              <a:t>молодець</a:t>
            </a:r>
            <a:r>
              <a:rPr lang="ru-RU" sz="3600" b="1" i="1" dirty="0">
                <a:solidFill>
                  <a:srgbClr val="FFFF00"/>
                </a:solidFill>
                <a:latin typeface="Times New Roman"/>
                <a:ea typeface="Calibri"/>
              </a:rPr>
              <a:t>, тому </a:t>
            </a:r>
            <a:r>
              <a:rPr lang="ru-RU" sz="3600" b="1" i="1" dirty="0" err="1">
                <a:solidFill>
                  <a:srgbClr val="FFFF00"/>
                </a:solidFill>
                <a:latin typeface="Times New Roman"/>
                <a:ea typeface="Calibri"/>
              </a:rPr>
              <a:t>що</a:t>
            </a:r>
            <a:r>
              <a:rPr lang="ru-RU" sz="3600" b="1" i="1" dirty="0">
                <a:solidFill>
                  <a:srgbClr val="FFFF00"/>
                </a:solidFill>
                <a:latin typeface="Times New Roman"/>
                <a:ea typeface="Calibri"/>
              </a:rPr>
              <a:t>...»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67913"/>
            <a:ext cx="8352928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800" b="1" dirty="0" err="1" smtClean="0">
                <a:latin typeface="Times New Roman"/>
                <a:ea typeface="Calibri"/>
                <a:cs typeface="Times New Roman"/>
              </a:rPr>
              <a:t>Чи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всі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змогли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відреагувати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слова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партнера?</a:t>
            </a:r>
            <a:endParaRPr lang="en-US" sz="28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 2.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Хто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не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встиг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не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зміг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цього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зробити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?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Чому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?</a:t>
            </a:r>
            <a:endParaRPr lang="en-US" sz="28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 3.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Що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відчував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той,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хто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отримував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підтримку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?</a:t>
            </a:r>
            <a:endParaRPr lang="en-US" sz="28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4.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Чи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легко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було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знайти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слова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підтримки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?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20688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ВПРАВА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9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Света Миколаївна м\Neo_Matrix_cod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конфлікти\к\i4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3585243" cy="3740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55976" y="1988840"/>
            <a:ext cx="4320480" cy="4462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r>
              <a:rPr lang="en-US" sz="2800" b="1" dirty="0" err="1" smtClean="0">
                <a:solidFill>
                  <a:srgbClr val="FF0000"/>
                </a:solidFill>
              </a:rPr>
              <a:t>авчити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дітей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адекватно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спілкуватися</a:t>
            </a:r>
            <a:r>
              <a:rPr lang="en-US" sz="2800" b="1" dirty="0" smtClean="0">
                <a:solidFill>
                  <a:srgbClr val="FF0000"/>
                </a:solidFill>
              </a:rPr>
              <a:t>,     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</a:rPr>
              <a:t>аналізувати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ситуації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</a:rPr>
              <a:t>бути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толерантними</a:t>
            </a:r>
            <a:r>
              <a:rPr lang="en-US" sz="2800" b="1" dirty="0" smtClean="0">
                <a:solidFill>
                  <a:srgbClr val="FF0000"/>
                </a:solidFill>
              </a:rPr>
              <a:t>,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гуманними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</a:rPr>
              <a:t>вдало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поєднувати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</a:rPr>
              <a:t>власні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та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зовнішні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ресурси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– </a:t>
            </a:r>
            <a:r>
              <a:rPr lang="en-US" sz="2800" b="1" dirty="0" err="1" smtClean="0">
                <a:solidFill>
                  <a:srgbClr val="FF0000"/>
                </a:solidFill>
              </a:rPr>
              <a:t>це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важлива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функція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err="1" smtClean="0">
                <a:solidFill>
                  <a:srgbClr val="FF0000"/>
                </a:solidFill>
              </a:rPr>
              <a:t>класного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керівника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4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8273"/>
            <a:ext cx="86409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    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рай і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пекло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/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ринцип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«око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 око, зуб за зуб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і   є пекло! 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Рай — </a:t>
            </a:r>
            <a:r>
              <a:rPr lang="ru-RU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готова </a:t>
            </a:r>
            <a:r>
              <a:rPr lang="ru-RU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простягнути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руку в знак </a:t>
            </a:r>
            <a:r>
              <a:rPr lang="ru-RU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примирення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сила і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мудрість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вета Миколаївна м\tumblr_nphdxqS8Xa1uvyxhxo1_4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2076"/>
            <a:ext cx="9144000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5820" y="1124744"/>
            <a:ext cx="7668344" cy="45858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en-US" sz="3600" b="1" dirty="0" err="1" smtClean="0">
                <a:solidFill>
                  <a:srgbClr val="FF0000"/>
                </a:solidFill>
              </a:rPr>
              <a:t>адача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класного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керівника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 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</a:rPr>
              <a:t>створити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</a:rPr>
              <a:t>такий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</a:rPr>
              <a:t>виховний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</a:rPr>
              <a:t>простір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</a:p>
          <a:p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</a:rPr>
              <a:t>                         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</a:rPr>
              <a:t>який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</a:rPr>
              <a:t>би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en-US" sz="3200" b="1" dirty="0" err="1" smtClean="0">
                <a:solidFill>
                  <a:srgbClr val="FF0000"/>
                </a:solidFill>
              </a:rPr>
              <a:t>ідповідав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потребам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часу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якому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було</a:t>
            </a:r>
            <a:r>
              <a:rPr lang="en-US" sz="3200" b="1" dirty="0" smtClean="0">
                <a:solidFill>
                  <a:srgbClr val="FF0000"/>
                </a:solidFill>
              </a:rPr>
              <a:t> б </a:t>
            </a:r>
            <a:r>
              <a:rPr lang="en-US" sz="3200" b="1" dirty="0" err="1" smtClean="0">
                <a:solidFill>
                  <a:srgbClr val="FF0000"/>
                </a:solidFill>
              </a:rPr>
              <a:t>цікаво</a:t>
            </a:r>
            <a:r>
              <a:rPr lang="en-US" sz="3200" b="1" dirty="0" smtClean="0">
                <a:solidFill>
                  <a:srgbClr val="FF0000"/>
                </a:solidFill>
              </a:rPr>
              <a:t> і </a:t>
            </a:r>
            <a:r>
              <a:rPr lang="en-US" sz="3200" b="1" dirty="0" err="1" smtClean="0">
                <a:solidFill>
                  <a:srgbClr val="FF0000"/>
                </a:solidFill>
              </a:rPr>
              <a:t>комфортно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жити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дітям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r>
              <a:rPr lang="en-US" sz="3200" b="1" dirty="0" err="1" smtClean="0">
                <a:solidFill>
                  <a:srgbClr val="FF0000"/>
                </a:solidFill>
              </a:rPr>
              <a:t>кий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буде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сприяти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вирішенню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найважливіших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аспектів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соціалізації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кожної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дитини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802181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ласний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повинен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мудрість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старшого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товариша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доброту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строгість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батька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згуртувати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великий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дар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цивілізовано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спілкуватись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непорозумінь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конфліктів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3250" name="Picture 2" descr="http://rv-ryazan.ru/photo/3988/3377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17032"/>
            <a:ext cx="4061705" cy="2899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0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" indent="342900" algn="just">
              <a:spcAft>
                <a:spcPts val="0"/>
              </a:spcAft>
            </a:pPr>
            <a:r>
              <a:rPr lang="en-US" sz="3200" b="1" dirty="0">
                <a:latin typeface="Times New Roman"/>
                <a:ea typeface="Times New Roman"/>
              </a:rPr>
              <a:t>Р</a:t>
            </a:r>
            <a:r>
              <a:rPr lang="uk-UA" sz="3200" b="1" dirty="0" err="1" smtClean="0">
                <a:latin typeface="Times New Roman"/>
                <a:ea typeface="Times New Roman"/>
              </a:rPr>
              <a:t>яд</a:t>
            </a:r>
            <a:r>
              <a:rPr lang="uk-UA" sz="3200" b="1" dirty="0" smtClean="0">
                <a:latin typeface="Times New Roman"/>
                <a:ea typeface="Times New Roman"/>
              </a:rPr>
              <a:t> </a:t>
            </a:r>
            <a:r>
              <a:rPr lang="uk-UA" sz="3200" b="1" dirty="0">
                <a:latin typeface="Times New Roman"/>
                <a:ea typeface="Times New Roman"/>
              </a:rPr>
              <a:t>проблем дитячого колективу: </a:t>
            </a:r>
            <a:endParaRPr lang="ru-RU" sz="3200" b="1" dirty="0">
              <a:latin typeface="Times New Roman"/>
              <a:ea typeface="Times New Roman"/>
            </a:endParaRPr>
          </a:p>
          <a:p>
            <a:pPr marR="62865" indent="342900" algn="just">
              <a:spcAft>
                <a:spcPts val="0"/>
              </a:spcAft>
            </a:pPr>
            <a:r>
              <a:rPr lang="uk-UA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- наявність в класі «зірок» і «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відторгнут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их</a:t>
            </a:r>
            <a:r>
              <a:rPr lang="uk-UA" sz="24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»; </a:t>
            </a:r>
            <a:endParaRPr lang="ru-RU" sz="24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R="62865" indent="342900" algn="just">
              <a:spcAft>
                <a:spcPts val="0"/>
              </a:spcAft>
            </a:pPr>
            <a:r>
              <a:rPr lang="uk-UA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- сварки, конфлікти і бійки між дітьми; </a:t>
            </a:r>
            <a:endParaRPr lang="ru-RU" sz="24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R="62865" indent="342900" algn="just">
              <a:spcAft>
                <a:spcPts val="0"/>
              </a:spcAft>
            </a:pPr>
            <a:r>
              <a:rPr lang="uk-UA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- неприйняття чужої думки; </a:t>
            </a:r>
            <a:endParaRPr lang="ru-RU" sz="24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R="62865" indent="342900" algn="just">
              <a:spcAft>
                <a:spcPts val="0"/>
              </a:spcAft>
            </a:pPr>
            <a:r>
              <a:rPr lang="uk-UA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- висміювання дітьми фізичних недоліків, помилок, рис характеру, </a:t>
            </a:r>
            <a:r>
              <a:rPr lang="uk-UA" sz="24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особливостей </a:t>
            </a:r>
            <a:r>
              <a:rPr lang="uk-UA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життя сімей;</a:t>
            </a:r>
            <a:endParaRPr lang="ru-RU" sz="24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R="62865" indent="342900" algn="just">
              <a:spcAft>
                <a:spcPts val="0"/>
              </a:spcAft>
            </a:pPr>
            <a:r>
              <a:rPr lang="uk-UA" sz="2400" b="1" dirty="0">
                <a:solidFill>
                  <a:srgbClr val="FFFF00"/>
                </a:solidFill>
                <a:latin typeface="Times New Roman"/>
                <a:ea typeface="Times New Roman"/>
              </a:rPr>
              <a:t>- невміння вести дискусію </a:t>
            </a:r>
            <a:endParaRPr lang="ru-RU" sz="2400" b="1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4032"/>
            <a:ext cx="30781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301" y="3205432"/>
            <a:ext cx="30781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5940"/>
            <a:ext cx="30734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32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вета Миколаївна м\Blue-Matrix-Code-L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Овал 51"/>
          <p:cNvSpPr/>
          <p:nvPr/>
        </p:nvSpPr>
        <p:spPr>
          <a:xfrm>
            <a:off x="928688" y="193675"/>
            <a:ext cx="7000875" cy="61436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643188" y="1643063"/>
            <a:ext cx="3500437" cy="3500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10800000" flipV="1">
            <a:off x="4857750" y="1357313"/>
            <a:ext cx="1928813" cy="17145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>
            <a:off x="4929188" y="3429000"/>
            <a:ext cx="257175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V="1">
            <a:off x="4857750" y="3929063"/>
            <a:ext cx="1785938" cy="164306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0800000" flipV="1">
            <a:off x="2071688" y="3857625"/>
            <a:ext cx="1928812" cy="17145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3232944" y="5125244"/>
            <a:ext cx="2336800" cy="8731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0800000">
            <a:off x="1285875" y="3429000"/>
            <a:ext cx="257175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V="1">
            <a:off x="2214563" y="1285875"/>
            <a:ext cx="1785937" cy="164306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3343275" y="1784351"/>
            <a:ext cx="2370137" cy="8731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6286500" y="785813"/>
            <a:ext cx="1357313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Шкільне дитяче об</a:t>
            </a:r>
            <a:r>
              <a:rPr lang="en-US" sz="1000" b="1" dirty="0">
                <a:solidFill>
                  <a:srgbClr val="FFFF00"/>
                </a:solidFill>
              </a:rPr>
              <a:t>’</a:t>
            </a:r>
            <a:r>
              <a:rPr lang="uk-UA" sz="1000" b="1" dirty="0" err="1">
                <a:solidFill>
                  <a:srgbClr val="FFFF00"/>
                </a:solidFill>
              </a:rPr>
              <a:t>еднання</a:t>
            </a:r>
            <a:r>
              <a:rPr lang="uk-UA" sz="1000" b="1" dirty="0">
                <a:solidFill>
                  <a:srgbClr val="FFFF00"/>
                </a:solidFill>
              </a:rPr>
              <a:t> “1+1”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143750" y="3000375"/>
            <a:ext cx="1357313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Служба кримінальної міліції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43500" y="1785938"/>
            <a:ext cx="1428750" cy="928687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Учнівське </a:t>
            </a:r>
            <a:r>
              <a:rPr lang="uk-UA" sz="1000" b="1" dirty="0" err="1">
                <a:solidFill>
                  <a:srgbClr val="FFFF00"/>
                </a:solidFill>
              </a:rPr>
              <a:t>самрядування</a:t>
            </a:r>
            <a:r>
              <a:rPr lang="uk-UA" sz="1000" b="1" dirty="0">
                <a:solidFill>
                  <a:srgbClr val="FFFF00"/>
                </a:solidFill>
              </a:rPr>
              <a:t> </a:t>
            </a:r>
          </a:p>
          <a:p>
            <a:pPr algn="ctr">
              <a:defRPr/>
            </a:pPr>
            <a:r>
              <a:rPr lang="en-US" sz="1000" b="1" dirty="0" err="1">
                <a:solidFill>
                  <a:srgbClr val="FFFF00"/>
                </a:solidFill>
              </a:rPr>
              <a:t>Sait</a:t>
            </a:r>
            <a:r>
              <a:rPr lang="uk-UA" sz="1000" b="1" dirty="0" err="1">
                <a:solidFill>
                  <a:srgbClr val="FFFF00"/>
                </a:solidFill>
              </a:rPr>
              <a:t>-класу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492500" y="2643188"/>
            <a:ext cx="1722438" cy="1500187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b="1" dirty="0">
              <a:solidFill>
                <a:srgbClr val="FFFF00"/>
              </a:solidFill>
            </a:endParaRPr>
          </a:p>
          <a:p>
            <a:pPr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143500" y="4214813"/>
            <a:ext cx="1285875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 err="1">
                <a:solidFill>
                  <a:srgbClr val="FFFF00"/>
                </a:solidFill>
              </a:rPr>
              <a:t>Позашкільніі</a:t>
            </a:r>
            <a:r>
              <a:rPr lang="uk-UA" sz="1000" b="1" dirty="0">
                <a:solidFill>
                  <a:srgbClr val="FFFF00"/>
                </a:solidFill>
              </a:rPr>
              <a:t> організації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429250" y="3000375"/>
            <a:ext cx="1357313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Рада профілактики 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000750" y="5357813"/>
            <a:ext cx="1143000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Молодіжні організації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929063" y="4643438"/>
            <a:ext cx="1000125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Шкільні гуртки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643313" y="6000750"/>
            <a:ext cx="1285875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Позашкільні гуртки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75" y="4143375"/>
            <a:ext cx="1357313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 err="1">
                <a:solidFill>
                  <a:srgbClr val="FFFF00"/>
                </a:solidFill>
              </a:rPr>
              <a:t>Адиіністрація</a:t>
            </a:r>
            <a:r>
              <a:rPr lang="uk-UA" sz="1000" b="1" dirty="0">
                <a:solidFill>
                  <a:srgbClr val="FFFF00"/>
                </a:solidFill>
              </a:rPr>
              <a:t> школи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71688" y="3000375"/>
            <a:ext cx="1071562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 err="1">
                <a:solidFill>
                  <a:srgbClr val="FFFF00"/>
                </a:solidFill>
              </a:rPr>
              <a:t>Інтернет-коло</a:t>
            </a:r>
            <a:endParaRPr lang="uk-UA" sz="10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Шкільних друзів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714625" y="1714500"/>
            <a:ext cx="928688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Батьки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000500" y="1357313"/>
            <a:ext cx="1000125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Класний керівник</a:t>
            </a:r>
          </a:p>
          <a:p>
            <a:pPr algn="ctr">
              <a:defRPr/>
            </a:pPr>
            <a:r>
              <a:rPr lang="uk-UA" sz="1050" b="1" dirty="0">
                <a:solidFill>
                  <a:srgbClr val="FFFF00"/>
                </a:solidFill>
              </a:rPr>
              <a:t>Сервер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00500" y="0"/>
            <a:ext cx="1143000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М/О</a:t>
            </a:r>
          </a:p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Класних</a:t>
            </a:r>
          </a:p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керівників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714500" y="642938"/>
            <a:ext cx="1071563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Соціальні служби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28625" y="2928938"/>
            <a:ext cx="1000125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 err="1">
                <a:solidFill>
                  <a:srgbClr val="FFFF00"/>
                </a:solidFill>
              </a:rPr>
              <a:t>Інтернет-коло</a:t>
            </a:r>
            <a:endParaRPr lang="uk-UA" sz="10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Друзів  України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571625" y="5143500"/>
            <a:ext cx="1000125" cy="857250"/>
          </a:xfrm>
          <a:prstGeom prst="ellipse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rgbClr val="FFFF00"/>
                </a:solidFill>
              </a:rPr>
              <a:t>Рада школи</a:t>
            </a:r>
            <a:endParaRPr lang="ru-RU" sz="1050" b="1" dirty="0">
              <a:solidFill>
                <a:srgbClr val="FFFF00"/>
              </a:solidFill>
            </a:endParaRPr>
          </a:p>
        </p:txBody>
      </p:sp>
      <p:pic>
        <p:nvPicPr>
          <p:cNvPr id="4126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8563" y="1827213"/>
            <a:ext cx="141287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35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photo06b.kset.kz/73/590673/4/67750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2230"/>
          </a:xfrm>
          <a:prstGeom prst="rect">
            <a:avLst/>
          </a:prstGeom>
          <a:noFill/>
        </p:spPr>
      </p:pic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2519772" y="3592874"/>
            <a:ext cx="4104456" cy="3240360"/>
          </a:xfrm>
          <a:prstGeom prst="snip2Same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</a:t>
            </a:r>
            <a:r>
              <a:rPr lang="en-US" sz="2000" b="1" dirty="0" err="1" smtClean="0">
                <a:solidFill>
                  <a:schemeClr val="tx1"/>
                </a:solidFill>
              </a:rPr>
              <a:t>авчити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користуватися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ЛОКАЛЬНОЮ МЕРЕЖЕЮ  СОЦІУМУ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ч</a:t>
            </a:r>
            <a:r>
              <a:rPr lang="en-US" sz="2000" b="1" dirty="0" err="1" smtClean="0">
                <a:solidFill>
                  <a:schemeClr val="tx1"/>
                </a:solidFill>
              </a:rPr>
              <a:t>ерез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програмове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забезпечення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та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входити</a:t>
            </a:r>
            <a:r>
              <a:rPr lang="en-US" sz="2000" b="1" dirty="0" smtClean="0">
                <a:solidFill>
                  <a:schemeClr val="tx1"/>
                </a:solidFill>
              </a:rPr>
              <a:t> у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ВСЕСВІТНЮ СИСТЕМУ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ІНТЕРНЕТ  СУЧАСНОСТІ</a:t>
            </a:r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801824" y="116632"/>
            <a:ext cx="7082544" cy="1584163"/>
          </a:xfrm>
          <a:prstGeom prst="flowChartMagneticTap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«Виховна система класу на засадах соціально – інформаційної моделі розвитку інтелектуальних та творчих здібностей учні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в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«Локальна мережа»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915816" y="2636912"/>
            <a:ext cx="3312368" cy="1224136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Г</a:t>
            </a:r>
            <a:r>
              <a:rPr lang="en-US" sz="2400" b="1" dirty="0" err="1" smtClean="0">
                <a:solidFill>
                  <a:prstClr val="white"/>
                </a:solidFill>
              </a:rPr>
              <a:t>оловна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</a:rPr>
              <a:t>задача</a:t>
            </a:r>
            <a:r>
              <a:rPr lang="en-US" sz="2400" b="1" dirty="0" smtClean="0">
                <a:solidFill>
                  <a:prstClr val="white"/>
                </a:solidFill>
              </a:rPr>
              <a:t> СЕРВЕРА-</a:t>
            </a:r>
            <a:r>
              <a:rPr lang="uk-UA" sz="2400" b="1" dirty="0" smtClean="0">
                <a:solidFill>
                  <a:prstClr val="white"/>
                </a:solidFill>
              </a:rPr>
              <a:t> </a:t>
            </a:r>
            <a:endParaRPr lang="uk-UA" sz="2400" b="1" dirty="0">
              <a:solidFill>
                <a:prstClr val="white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 rot="19379166">
            <a:off x="107504" y="4600986"/>
            <a:ext cx="3312368" cy="1224136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white"/>
                </a:solidFill>
              </a:rPr>
              <a:t>Кожен учень – користувач </a:t>
            </a:r>
            <a:endParaRPr lang="uk-UA" sz="2400" b="1" dirty="0">
              <a:solidFill>
                <a:prstClr val="white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 rot="2736346">
            <a:off x="5733865" y="4644486"/>
            <a:ext cx="3312368" cy="1224136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white"/>
                </a:solidFill>
              </a:rPr>
              <a:t>Кожен учень – користувач </a:t>
            </a:r>
            <a:endParaRPr lang="uk-UA" sz="2400" b="1" dirty="0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88120" y="1733828"/>
            <a:ext cx="6912768" cy="1008112"/>
          </a:xfrm>
          <a:prstGeom prst="downArrowCallou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Класний керівник  -  СЕРВЕР 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6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F:\света\y102024191948_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6" r="156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extLst/>
        </p:spPr>
      </p:pic>
      <p:sp>
        <p:nvSpPr>
          <p:cNvPr id="4" name="Выноска со стрелкой вниз 3"/>
          <p:cNvSpPr/>
          <p:nvPr/>
        </p:nvSpPr>
        <p:spPr>
          <a:xfrm>
            <a:off x="323528" y="188640"/>
            <a:ext cx="8568952" cy="936104"/>
          </a:xfrm>
          <a:prstGeom prst="down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67544" y="188640"/>
            <a:ext cx="8856984" cy="584775"/>
          </a:xfrm>
          <a:prstGeom prst="homePlat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spc="50" dirty="0" smtClean="0">
                <a:ln w="13500">
                  <a:solidFill>
                    <a:srgbClr val="4E67C8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E67C8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Учнівське </a:t>
            </a:r>
            <a:r>
              <a:rPr lang="uk-UA" sz="3200" b="1" spc="50" dirty="0" err="1" smtClean="0">
                <a:ln w="13500">
                  <a:solidFill>
                    <a:srgbClr val="4E67C8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E67C8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самоврядування</a:t>
            </a:r>
            <a:r>
              <a:rPr lang="uk-UA" sz="3200" b="1" dirty="0" err="1" smtClean="0">
                <a:solidFill>
                  <a:prstClr val="white"/>
                </a:solidFill>
              </a:rPr>
              <a:t>«SAIT-KLAS</a:t>
            </a:r>
            <a:r>
              <a:rPr lang="uk-UA" sz="3200" b="1" dirty="0" smtClean="0">
                <a:solidFill>
                  <a:prstClr val="white"/>
                </a:solidFill>
              </a:rPr>
              <a:t>»</a:t>
            </a:r>
            <a:endParaRPr lang="uk-UA" sz="3200" dirty="0">
              <a:solidFill>
                <a:prstClr val="white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43808" y="1196752"/>
            <a:ext cx="3528392" cy="648072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19675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Класні</a:t>
            </a:r>
            <a:r>
              <a:rPr lang="ru-RU" sz="36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збори</a:t>
            </a:r>
            <a:endParaRPr lang="ru-RU" sz="36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2204864"/>
            <a:ext cx="3168352" cy="50405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Адміністратор 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2276872"/>
            <a:ext cx="1800200" cy="86409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prstClr val="white"/>
                </a:solidFill>
              </a:rPr>
              <a:t>Навчальний </a:t>
            </a:r>
          </a:p>
          <a:p>
            <a:pPr algn="ctr"/>
            <a:r>
              <a:rPr lang="uk-UA" sz="1600" b="1" dirty="0" smtClean="0">
                <a:solidFill>
                  <a:prstClr val="white"/>
                </a:solidFill>
              </a:rPr>
              <a:t>          центр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3429000"/>
            <a:ext cx="2016224" cy="100811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 Господарський</a:t>
            </a:r>
          </a:p>
          <a:p>
            <a:pPr algn="ctr"/>
            <a:r>
              <a:rPr lang="uk-UA" b="1" dirty="0" smtClean="0">
                <a:solidFill>
                  <a:prstClr val="white"/>
                </a:solidFill>
              </a:rPr>
              <a:t>          центр 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3212976"/>
            <a:ext cx="1728192" cy="72008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 </a:t>
            </a:r>
            <a:r>
              <a:rPr lang="uk-UA" b="1" dirty="0" smtClean="0">
                <a:solidFill>
                  <a:prstClr val="white"/>
                </a:solidFill>
              </a:rPr>
              <a:t>Культурний </a:t>
            </a:r>
          </a:p>
          <a:p>
            <a:r>
              <a:rPr lang="uk-UA" b="1" dirty="0" smtClean="0">
                <a:solidFill>
                  <a:prstClr val="white"/>
                </a:solidFill>
              </a:rPr>
              <a:t>          центр 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2348880"/>
            <a:ext cx="2016224" cy="93610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Центр      фізкультури </a:t>
            </a:r>
          </a:p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   та спорту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39744" y="2204865"/>
            <a:ext cx="1980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prstClr val="black"/>
                </a:solidFill>
              </a:rPr>
              <a:t> </a:t>
            </a:r>
            <a:endParaRPr lang="uk-UA" sz="24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3808" y="3429000"/>
            <a:ext cx="2016224" cy="93610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 </a:t>
            </a:r>
            <a:r>
              <a:rPr lang="uk-UA" sz="2000" b="1" dirty="0" smtClean="0">
                <a:solidFill>
                  <a:prstClr val="white"/>
                </a:solidFill>
              </a:rPr>
              <a:t>Прес - центр </a:t>
            </a:r>
            <a:endParaRPr lang="uk-UA" sz="20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3140968"/>
            <a:ext cx="1728192" cy="93610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white"/>
                </a:solidFill>
              </a:rPr>
              <a:t> </a:t>
            </a:r>
            <a:r>
              <a:rPr lang="uk-UA" b="1" dirty="0" smtClean="0">
                <a:solidFill>
                  <a:prstClr val="white"/>
                </a:solidFill>
              </a:rPr>
              <a:t>Правовий  центр </a:t>
            </a:r>
            <a:endParaRPr lang="uk-UA" sz="1600" b="1" dirty="0" smtClean="0">
              <a:solidFill>
                <a:prstClr val="white"/>
              </a:solidFill>
            </a:endParaRP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1979712" y="4581128"/>
            <a:ext cx="1224136" cy="576064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prstClr val="white"/>
                </a:solidFill>
              </a:rPr>
              <a:t>Блогер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5580112" y="4725144"/>
            <a:ext cx="1224136" cy="576064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prstClr val="white"/>
                </a:solidFill>
              </a:rPr>
              <a:t>Блогер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7919864" y="3933056"/>
            <a:ext cx="1224136" cy="576064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prstClr val="white"/>
                </a:solidFill>
              </a:rPr>
              <a:t>Блогер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29" name="Выноска со стрелкой вниз 28"/>
          <p:cNvSpPr/>
          <p:nvPr/>
        </p:nvSpPr>
        <p:spPr>
          <a:xfrm rot="20630129">
            <a:off x="678771" y="2010862"/>
            <a:ext cx="1224136" cy="495435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prstClr val="white"/>
                </a:solidFill>
              </a:rPr>
              <a:t>Блогер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30" name="Выноска со стрелкой вниз 29"/>
          <p:cNvSpPr/>
          <p:nvPr/>
        </p:nvSpPr>
        <p:spPr>
          <a:xfrm rot="20630129">
            <a:off x="55990" y="3876043"/>
            <a:ext cx="1224136" cy="576064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prstClr val="white"/>
                </a:solidFill>
              </a:rPr>
              <a:t>Блогер</a:t>
            </a:r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20630129">
            <a:off x="7515208" y="2052411"/>
            <a:ext cx="1224136" cy="526507"/>
          </a:xfrm>
          <a:prstGeom prst="downArrow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prstClr val="white"/>
                </a:solidFill>
              </a:rPr>
              <a:t>Блогер</a:t>
            </a:r>
            <a:endParaRPr lang="uk-U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1177</Words>
  <Application>Microsoft Office PowerPoint</Application>
  <PresentationFormat>Экран (4:3)</PresentationFormat>
  <Paragraphs>259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Тема Office</vt:lpstr>
      <vt:lpstr>Сотрудничество</vt:lpstr>
      <vt:lpstr>1_Тема Office</vt:lpstr>
      <vt:lpstr>2_Тема Office</vt:lpstr>
      <vt:lpstr>3_Тема Office</vt:lpstr>
      <vt:lpstr>2_Воздушный поток</vt:lpstr>
      <vt:lpstr>4_Тема Office</vt:lpstr>
      <vt:lpstr>Техническая</vt:lpstr>
      <vt:lpstr>Слайд 1</vt:lpstr>
      <vt:lpstr> Алгоритм дій  класного керівника у конфліктній ситуації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33</cp:revision>
  <dcterms:created xsi:type="dcterms:W3CDTF">2016-10-30T17:40:55Z</dcterms:created>
  <dcterms:modified xsi:type="dcterms:W3CDTF">2017-01-09T13:35:34Z</dcterms:modified>
</cp:coreProperties>
</file>